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1"/>
  </p:notesMasterIdLst>
  <p:sldIdLst>
    <p:sldId id="256" r:id="rId2"/>
    <p:sldId id="271" r:id="rId3"/>
    <p:sldId id="274" r:id="rId4"/>
    <p:sldId id="275" r:id="rId5"/>
    <p:sldId id="277" r:id="rId6"/>
    <p:sldId id="258" r:id="rId7"/>
    <p:sldId id="261" r:id="rId8"/>
    <p:sldId id="263" r:id="rId9"/>
    <p:sldId id="300" r:id="rId10"/>
    <p:sldId id="280" r:id="rId11"/>
    <p:sldId id="266" r:id="rId12"/>
    <p:sldId id="281" r:id="rId13"/>
    <p:sldId id="284" r:id="rId14"/>
    <p:sldId id="285" r:id="rId15"/>
    <p:sldId id="287" r:id="rId16"/>
    <p:sldId id="288" r:id="rId17"/>
    <p:sldId id="294" r:id="rId18"/>
    <p:sldId id="289" r:id="rId19"/>
    <p:sldId id="295" r:id="rId20"/>
    <p:sldId id="279" r:id="rId21"/>
    <p:sldId id="283" r:id="rId22"/>
    <p:sldId id="286" r:id="rId23"/>
    <p:sldId id="301" r:id="rId24"/>
    <p:sldId id="302" r:id="rId25"/>
    <p:sldId id="299" r:id="rId26"/>
    <p:sldId id="290" r:id="rId27"/>
    <p:sldId id="292" r:id="rId28"/>
    <p:sldId id="293" r:id="rId29"/>
    <p:sldId id="305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1CEB216-A7B8-42D9-93D6-B28577B9F5B3}" v="367" dt="2020-06-03T17:35:12.24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7743" autoAdjust="0"/>
    <p:restoredTop sz="95208" autoAdjust="0"/>
  </p:normalViewPr>
  <p:slideViewPr>
    <p:cSldViewPr snapToGrid="0">
      <p:cViewPr varScale="1">
        <p:scale>
          <a:sx n="64" d="100"/>
          <a:sy n="64" d="100"/>
        </p:scale>
        <p:origin x="43" y="31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37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서나미" userId="98bacb39-bb71-4786-aac3-dde20c906108" providerId="ADAL" clId="{91CEB216-A7B8-42D9-93D6-B28577B9F5B3}"/>
    <pc:docChg chg="undo custSel addSld delSld modSld sldOrd">
      <pc:chgData name="서나미" userId="98bacb39-bb71-4786-aac3-dde20c906108" providerId="ADAL" clId="{91CEB216-A7B8-42D9-93D6-B28577B9F5B3}" dt="2020-06-03T17:35:25.256" v="2072" actId="478"/>
      <pc:docMkLst>
        <pc:docMk/>
      </pc:docMkLst>
      <pc:sldChg chg="modSp mod">
        <pc:chgData name="서나미" userId="98bacb39-bb71-4786-aac3-dde20c906108" providerId="ADAL" clId="{91CEB216-A7B8-42D9-93D6-B28577B9F5B3}" dt="2020-06-03T06:40:44.020" v="204" actId="27636"/>
        <pc:sldMkLst>
          <pc:docMk/>
          <pc:sldMk cId="3388661294" sldId="256"/>
        </pc:sldMkLst>
        <pc:spChg chg="mod">
          <ac:chgData name="서나미" userId="98bacb39-bb71-4786-aac3-dde20c906108" providerId="ADAL" clId="{91CEB216-A7B8-42D9-93D6-B28577B9F5B3}" dt="2020-06-03T06:40:01.576" v="112" actId="14100"/>
          <ac:spMkLst>
            <pc:docMk/>
            <pc:sldMk cId="3388661294" sldId="256"/>
            <ac:spMk id="2" creationId="{02BA32C7-AEC4-4BC8-916F-0C8F48E4CFE1}"/>
          </ac:spMkLst>
        </pc:spChg>
        <pc:spChg chg="mod">
          <ac:chgData name="서나미" userId="98bacb39-bb71-4786-aac3-dde20c906108" providerId="ADAL" clId="{91CEB216-A7B8-42D9-93D6-B28577B9F5B3}" dt="2020-06-03T06:40:44.020" v="204" actId="27636"/>
          <ac:spMkLst>
            <pc:docMk/>
            <pc:sldMk cId="3388661294" sldId="256"/>
            <ac:spMk id="3" creationId="{51C85310-DE51-403C-BDEF-8B18C6B84F06}"/>
          </ac:spMkLst>
        </pc:spChg>
      </pc:sldChg>
      <pc:sldChg chg="addSp delSp modSp mod modClrScheme chgLayout">
        <pc:chgData name="서나미" userId="98bacb39-bb71-4786-aac3-dde20c906108" providerId="ADAL" clId="{91CEB216-A7B8-42D9-93D6-B28577B9F5B3}" dt="2020-06-03T10:44:41.556" v="1309" actId="1076"/>
        <pc:sldMkLst>
          <pc:docMk/>
          <pc:sldMk cId="4040858558" sldId="258"/>
        </pc:sldMkLst>
        <pc:spChg chg="del mod">
          <ac:chgData name="서나미" userId="98bacb39-bb71-4786-aac3-dde20c906108" providerId="ADAL" clId="{91CEB216-A7B8-42D9-93D6-B28577B9F5B3}" dt="2020-06-03T10:42:43.903" v="1290" actId="478"/>
          <ac:spMkLst>
            <pc:docMk/>
            <pc:sldMk cId="4040858558" sldId="258"/>
            <ac:spMk id="2" creationId="{706BCE10-4182-4AC7-BAF4-A9A8B1F057C7}"/>
          </ac:spMkLst>
        </pc:spChg>
        <pc:spChg chg="del mod">
          <ac:chgData name="서나미" userId="98bacb39-bb71-4786-aac3-dde20c906108" providerId="ADAL" clId="{91CEB216-A7B8-42D9-93D6-B28577B9F5B3}" dt="2020-06-03T10:42:46.284" v="1291" actId="478"/>
          <ac:spMkLst>
            <pc:docMk/>
            <pc:sldMk cId="4040858558" sldId="258"/>
            <ac:spMk id="3" creationId="{D8EE5DB4-BC5D-45CB-9853-02FCEA6435FD}"/>
          </ac:spMkLst>
        </pc:spChg>
        <pc:spChg chg="add mod">
          <ac:chgData name="서나미" userId="98bacb39-bb71-4786-aac3-dde20c906108" providerId="ADAL" clId="{91CEB216-A7B8-42D9-93D6-B28577B9F5B3}" dt="2020-06-03T09:46:39.100" v="1018" actId="164"/>
          <ac:spMkLst>
            <pc:docMk/>
            <pc:sldMk cId="4040858558" sldId="258"/>
            <ac:spMk id="9" creationId="{DDC52970-0237-4D07-B615-028AAE1E0EEB}"/>
          </ac:spMkLst>
        </pc:spChg>
        <pc:spChg chg="add del mod">
          <ac:chgData name="서나미" userId="98bacb39-bb71-4786-aac3-dde20c906108" providerId="ADAL" clId="{91CEB216-A7B8-42D9-93D6-B28577B9F5B3}" dt="2020-06-03T09:40:42.937" v="966" actId="478"/>
          <ac:spMkLst>
            <pc:docMk/>
            <pc:sldMk cId="4040858558" sldId="258"/>
            <ac:spMk id="10" creationId="{BBE7E2F6-E820-4A40-80CC-54A7C6A42B91}"/>
          </ac:spMkLst>
        </pc:spChg>
        <pc:spChg chg="add mod topLvl">
          <ac:chgData name="서나미" userId="98bacb39-bb71-4786-aac3-dde20c906108" providerId="ADAL" clId="{91CEB216-A7B8-42D9-93D6-B28577B9F5B3}" dt="2020-06-03T09:47:47.032" v="1026" actId="164"/>
          <ac:spMkLst>
            <pc:docMk/>
            <pc:sldMk cId="4040858558" sldId="258"/>
            <ac:spMk id="12" creationId="{B4F21C95-6EB0-4E17-92E1-447B60BBB867}"/>
          </ac:spMkLst>
        </pc:spChg>
        <pc:spChg chg="add mod topLvl">
          <ac:chgData name="서나미" userId="98bacb39-bb71-4786-aac3-dde20c906108" providerId="ADAL" clId="{91CEB216-A7B8-42D9-93D6-B28577B9F5B3}" dt="2020-06-03T09:47:47.032" v="1026" actId="164"/>
          <ac:spMkLst>
            <pc:docMk/>
            <pc:sldMk cId="4040858558" sldId="258"/>
            <ac:spMk id="13" creationId="{64DCC9E8-1762-4299-9573-3FF2979F703B}"/>
          </ac:spMkLst>
        </pc:spChg>
        <pc:spChg chg="mod">
          <ac:chgData name="서나미" userId="98bacb39-bb71-4786-aac3-dde20c906108" providerId="ADAL" clId="{91CEB216-A7B8-42D9-93D6-B28577B9F5B3}" dt="2020-06-03T09:49:12.459" v="1041"/>
          <ac:spMkLst>
            <pc:docMk/>
            <pc:sldMk cId="4040858558" sldId="258"/>
            <ac:spMk id="21" creationId="{0A14C328-805A-4EEF-9BFA-05E8137DD637}"/>
          </ac:spMkLst>
        </pc:spChg>
        <pc:spChg chg="add del mod">
          <ac:chgData name="서나미" userId="98bacb39-bb71-4786-aac3-dde20c906108" providerId="ADAL" clId="{91CEB216-A7B8-42D9-93D6-B28577B9F5B3}" dt="2020-06-03T10:42:40.087" v="1289"/>
          <ac:spMkLst>
            <pc:docMk/>
            <pc:sldMk cId="4040858558" sldId="258"/>
            <ac:spMk id="23" creationId="{546830F8-AEBE-4A1A-81CD-C62A3E343390}"/>
          </ac:spMkLst>
        </pc:spChg>
        <pc:spChg chg="add mod ord">
          <ac:chgData name="서나미" userId="98bacb39-bb71-4786-aac3-dde20c906108" providerId="ADAL" clId="{91CEB216-A7B8-42D9-93D6-B28577B9F5B3}" dt="2020-06-03T10:43:41.992" v="1299" actId="120"/>
          <ac:spMkLst>
            <pc:docMk/>
            <pc:sldMk cId="4040858558" sldId="258"/>
            <ac:spMk id="24" creationId="{D27A98EA-BCC2-47B8-84F9-EE4CF3979F5D}"/>
          </ac:spMkLst>
        </pc:spChg>
        <pc:grpChg chg="add mod">
          <ac:chgData name="서나미" userId="98bacb39-bb71-4786-aac3-dde20c906108" providerId="ADAL" clId="{91CEB216-A7B8-42D9-93D6-B28577B9F5B3}" dt="2020-06-03T10:43:51.556" v="1300" actId="164"/>
          <ac:grpSpMkLst>
            <pc:docMk/>
            <pc:sldMk cId="4040858558" sldId="258"/>
            <ac:grpSpMk id="14" creationId="{37E2E827-D9FB-4513-AB15-4C2A7F6C4F9C}"/>
          </ac:grpSpMkLst>
        </pc:grpChg>
        <pc:grpChg chg="add del mod">
          <ac:chgData name="서나미" userId="98bacb39-bb71-4786-aac3-dde20c906108" providerId="ADAL" clId="{91CEB216-A7B8-42D9-93D6-B28577B9F5B3}" dt="2020-06-03T09:47:15.659" v="1024" actId="165"/>
          <ac:grpSpMkLst>
            <pc:docMk/>
            <pc:sldMk cId="4040858558" sldId="258"/>
            <ac:grpSpMk id="15" creationId="{D4310017-F15F-4864-890E-FEC80A8F9DB4}"/>
          </ac:grpSpMkLst>
        </pc:grpChg>
        <pc:grpChg chg="add mod">
          <ac:chgData name="서나미" userId="98bacb39-bb71-4786-aac3-dde20c906108" providerId="ADAL" clId="{91CEB216-A7B8-42D9-93D6-B28577B9F5B3}" dt="2020-06-03T10:43:51.556" v="1300" actId="164"/>
          <ac:grpSpMkLst>
            <pc:docMk/>
            <pc:sldMk cId="4040858558" sldId="258"/>
            <ac:grpSpMk id="16" creationId="{4FD70176-D2A5-4423-BF7F-2B15E56F1FA9}"/>
          </ac:grpSpMkLst>
        </pc:grpChg>
        <pc:grpChg chg="add mod">
          <ac:chgData name="서나미" userId="98bacb39-bb71-4786-aac3-dde20c906108" providerId="ADAL" clId="{91CEB216-A7B8-42D9-93D6-B28577B9F5B3}" dt="2020-06-03T10:44:37.628" v="1308" actId="1076"/>
          <ac:grpSpMkLst>
            <pc:docMk/>
            <pc:sldMk cId="4040858558" sldId="258"/>
            <ac:grpSpMk id="17" creationId="{5C836FA4-2ADB-42D5-999F-10DDA96FEA0C}"/>
          </ac:grpSpMkLst>
        </pc:grpChg>
        <pc:grpChg chg="add mod">
          <ac:chgData name="서나미" userId="98bacb39-bb71-4786-aac3-dde20c906108" providerId="ADAL" clId="{91CEB216-A7B8-42D9-93D6-B28577B9F5B3}" dt="2020-06-03T10:44:26.976" v="1307" actId="1076"/>
          <ac:grpSpMkLst>
            <pc:docMk/>
            <pc:sldMk cId="4040858558" sldId="258"/>
            <ac:grpSpMk id="25" creationId="{9DEA9AE5-AB19-4E4C-B53E-E1136215B4B5}"/>
          </ac:grpSpMkLst>
        </pc:grpChg>
        <pc:picChg chg="mod modCrop">
          <ac:chgData name="서나미" userId="98bacb39-bb71-4786-aac3-dde20c906108" providerId="ADAL" clId="{91CEB216-A7B8-42D9-93D6-B28577B9F5B3}" dt="2020-06-03T09:46:39.100" v="1018" actId="164"/>
          <ac:picMkLst>
            <pc:docMk/>
            <pc:sldMk cId="4040858558" sldId="258"/>
            <ac:picMk id="6" creationId="{12AF5F31-4E2C-4FA5-A780-938433483768}"/>
          </ac:picMkLst>
        </pc:picChg>
        <pc:picChg chg="del mod">
          <ac:chgData name="서나미" userId="98bacb39-bb71-4786-aac3-dde20c906108" providerId="ADAL" clId="{91CEB216-A7B8-42D9-93D6-B28577B9F5B3}" dt="2020-06-03T09:40:41.058" v="965" actId="478"/>
          <ac:picMkLst>
            <pc:docMk/>
            <pc:sldMk cId="4040858558" sldId="258"/>
            <ac:picMk id="8" creationId="{2C1D0738-E924-4505-9A63-A1FC01C37942}"/>
          </ac:picMkLst>
        </pc:picChg>
        <pc:picChg chg="add mod topLvl modCrop">
          <ac:chgData name="서나미" userId="98bacb39-bb71-4786-aac3-dde20c906108" providerId="ADAL" clId="{91CEB216-A7B8-42D9-93D6-B28577B9F5B3}" dt="2020-06-03T09:47:47.032" v="1026" actId="164"/>
          <ac:picMkLst>
            <pc:docMk/>
            <pc:sldMk cId="4040858558" sldId="258"/>
            <ac:picMk id="11" creationId="{53ADB3F6-A11D-4EFE-AA9D-63A30F3B77B8}"/>
          </ac:picMkLst>
        </pc:picChg>
        <pc:picChg chg="mod">
          <ac:chgData name="서나미" userId="98bacb39-bb71-4786-aac3-dde20c906108" providerId="ADAL" clId="{91CEB216-A7B8-42D9-93D6-B28577B9F5B3}" dt="2020-06-03T09:49:12.459" v="1041"/>
          <ac:picMkLst>
            <pc:docMk/>
            <pc:sldMk cId="4040858558" sldId="258"/>
            <ac:picMk id="18" creationId="{0A6629A6-C28A-4392-BF2B-0733C28B2E71}"/>
          </ac:picMkLst>
        </pc:picChg>
        <pc:picChg chg="mod">
          <ac:chgData name="서나미" userId="98bacb39-bb71-4786-aac3-dde20c906108" providerId="ADAL" clId="{91CEB216-A7B8-42D9-93D6-B28577B9F5B3}" dt="2020-06-03T09:49:12.459" v="1041"/>
          <ac:picMkLst>
            <pc:docMk/>
            <pc:sldMk cId="4040858558" sldId="258"/>
            <ac:picMk id="19" creationId="{6E265A78-CE70-4DA3-A54E-493E0A432D37}"/>
          </ac:picMkLst>
        </pc:picChg>
        <pc:picChg chg="mod">
          <ac:chgData name="서나미" userId="98bacb39-bb71-4786-aac3-dde20c906108" providerId="ADAL" clId="{91CEB216-A7B8-42D9-93D6-B28577B9F5B3}" dt="2020-06-03T09:49:12.459" v="1041"/>
          <ac:picMkLst>
            <pc:docMk/>
            <pc:sldMk cId="4040858558" sldId="258"/>
            <ac:picMk id="20" creationId="{9D126A81-103B-46B4-997D-94F2E5A2EE9B}"/>
          </ac:picMkLst>
        </pc:picChg>
        <pc:picChg chg="add mod modCrop">
          <ac:chgData name="서나미" userId="98bacb39-bb71-4786-aac3-dde20c906108" providerId="ADAL" clId="{91CEB216-A7B8-42D9-93D6-B28577B9F5B3}" dt="2020-06-03T10:44:41.556" v="1309" actId="1076"/>
          <ac:picMkLst>
            <pc:docMk/>
            <pc:sldMk cId="4040858558" sldId="258"/>
            <ac:picMk id="22" creationId="{2BDAFCD2-5BEC-401E-916B-B15E43623B3C}"/>
          </ac:picMkLst>
        </pc:picChg>
      </pc:sldChg>
      <pc:sldChg chg="addSp delSp modSp del mod">
        <pc:chgData name="서나미" userId="98bacb39-bb71-4786-aac3-dde20c906108" providerId="ADAL" clId="{91CEB216-A7B8-42D9-93D6-B28577B9F5B3}" dt="2020-06-03T09:59:01.233" v="1052" actId="47"/>
        <pc:sldMkLst>
          <pc:docMk/>
          <pc:sldMk cId="1652226763" sldId="260"/>
        </pc:sldMkLst>
        <pc:spChg chg="add mod">
          <ac:chgData name="서나미" userId="98bacb39-bb71-4786-aac3-dde20c906108" providerId="ADAL" clId="{91CEB216-A7B8-42D9-93D6-B28577B9F5B3}" dt="2020-06-03T09:45:39.300" v="1010" actId="14100"/>
          <ac:spMkLst>
            <pc:docMk/>
            <pc:sldMk cId="1652226763" sldId="260"/>
            <ac:spMk id="6" creationId="{B8FD1EEC-0577-4803-9B5D-F63E51148AB2}"/>
          </ac:spMkLst>
        </pc:spChg>
        <pc:spChg chg="add mod">
          <ac:chgData name="서나미" userId="98bacb39-bb71-4786-aac3-dde20c906108" providerId="ADAL" clId="{91CEB216-A7B8-42D9-93D6-B28577B9F5B3}" dt="2020-06-03T09:45:48.696" v="1012" actId="14100"/>
          <ac:spMkLst>
            <pc:docMk/>
            <pc:sldMk cId="1652226763" sldId="260"/>
            <ac:spMk id="10" creationId="{EB80AD87-ED20-44F6-9EB8-68BC26714C62}"/>
          </ac:spMkLst>
        </pc:spChg>
        <pc:spChg chg="add del">
          <ac:chgData name="서나미" userId="98bacb39-bb71-4786-aac3-dde20c906108" providerId="ADAL" clId="{91CEB216-A7B8-42D9-93D6-B28577B9F5B3}" dt="2020-06-03T09:44:59.220" v="1002" actId="11529"/>
          <ac:spMkLst>
            <pc:docMk/>
            <pc:sldMk cId="1652226763" sldId="260"/>
            <ac:spMk id="11" creationId="{D9622E5E-2260-4D42-A4AB-1EF4B603F79B}"/>
          </ac:spMkLst>
        </pc:spChg>
        <pc:spChg chg="add mod">
          <ac:chgData name="서나미" userId="98bacb39-bb71-4786-aac3-dde20c906108" providerId="ADAL" clId="{91CEB216-A7B8-42D9-93D6-B28577B9F5B3}" dt="2020-06-03T09:49:09.279" v="1040" actId="164"/>
          <ac:spMkLst>
            <pc:docMk/>
            <pc:sldMk cId="1652226763" sldId="260"/>
            <ac:spMk id="12" creationId="{A0B013D5-75D7-4BBF-9EBD-96415705EC4B}"/>
          </ac:spMkLst>
        </pc:spChg>
        <pc:grpChg chg="add mod">
          <ac:chgData name="서나미" userId="98bacb39-bb71-4786-aac3-dde20c906108" providerId="ADAL" clId="{91CEB216-A7B8-42D9-93D6-B28577B9F5B3}" dt="2020-06-03T09:49:09.279" v="1040" actId="164"/>
          <ac:grpSpMkLst>
            <pc:docMk/>
            <pc:sldMk cId="1652226763" sldId="260"/>
            <ac:grpSpMk id="13" creationId="{94B99EB9-90C4-4EAF-9571-223275BE391F}"/>
          </ac:grpSpMkLst>
        </pc:grpChg>
        <pc:picChg chg="mod modCrop">
          <ac:chgData name="서나미" userId="98bacb39-bb71-4786-aac3-dde20c906108" providerId="ADAL" clId="{91CEB216-A7B8-42D9-93D6-B28577B9F5B3}" dt="2020-06-03T09:40:19.548" v="960" actId="732"/>
          <ac:picMkLst>
            <pc:docMk/>
            <pc:sldMk cId="1652226763" sldId="260"/>
            <ac:picMk id="3" creationId="{AE766AFD-830C-484F-93BF-3F59EA042C44}"/>
          </ac:picMkLst>
        </pc:picChg>
        <pc:picChg chg="del">
          <ac:chgData name="서나미" userId="98bacb39-bb71-4786-aac3-dde20c906108" providerId="ADAL" clId="{91CEB216-A7B8-42D9-93D6-B28577B9F5B3}" dt="2020-06-03T09:39:35.818" v="953" actId="478"/>
          <ac:picMkLst>
            <pc:docMk/>
            <pc:sldMk cId="1652226763" sldId="260"/>
            <ac:picMk id="5" creationId="{795408D8-0860-4374-8F9B-EA12DFA64184}"/>
          </ac:picMkLst>
        </pc:picChg>
        <pc:picChg chg="add mod modCrop">
          <ac:chgData name="서나미" userId="98bacb39-bb71-4786-aac3-dde20c906108" providerId="ADAL" clId="{91CEB216-A7B8-42D9-93D6-B28577B9F5B3}" dt="2020-06-03T09:49:09.279" v="1040" actId="164"/>
          <ac:picMkLst>
            <pc:docMk/>
            <pc:sldMk cId="1652226763" sldId="260"/>
            <ac:picMk id="7" creationId="{839EF514-6540-4B92-B014-3CF2381EAACB}"/>
          </ac:picMkLst>
        </pc:picChg>
        <pc:picChg chg="add mod modCrop">
          <ac:chgData name="서나미" userId="98bacb39-bb71-4786-aac3-dde20c906108" providerId="ADAL" clId="{91CEB216-A7B8-42D9-93D6-B28577B9F5B3}" dt="2020-06-03T09:49:09.279" v="1040" actId="164"/>
          <ac:picMkLst>
            <pc:docMk/>
            <pc:sldMk cId="1652226763" sldId="260"/>
            <ac:picMk id="8" creationId="{BE740EE5-AFB9-4705-B4DF-F931A49C6E8E}"/>
          </ac:picMkLst>
        </pc:picChg>
        <pc:picChg chg="add mod modCrop">
          <ac:chgData name="서나미" userId="98bacb39-bb71-4786-aac3-dde20c906108" providerId="ADAL" clId="{91CEB216-A7B8-42D9-93D6-B28577B9F5B3}" dt="2020-06-03T09:49:09.279" v="1040" actId="164"/>
          <ac:picMkLst>
            <pc:docMk/>
            <pc:sldMk cId="1652226763" sldId="260"/>
            <ac:picMk id="9" creationId="{BAA78357-4194-451A-8392-E579B736F26E}"/>
          </ac:picMkLst>
        </pc:picChg>
      </pc:sldChg>
      <pc:sldChg chg="addSp delSp modSp mod modClrScheme chgLayout">
        <pc:chgData name="서나미" userId="98bacb39-bb71-4786-aac3-dde20c906108" providerId="ADAL" clId="{91CEB216-A7B8-42D9-93D6-B28577B9F5B3}" dt="2020-06-03T11:15:19.925" v="1326" actId="1076"/>
        <pc:sldMkLst>
          <pc:docMk/>
          <pc:sldMk cId="606820883" sldId="261"/>
        </pc:sldMkLst>
        <pc:spChg chg="add mod">
          <ac:chgData name="서나미" userId="98bacb39-bb71-4786-aac3-dde20c906108" providerId="ADAL" clId="{91CEB216-A7B8-42D9-93D6-B28577B9F5B3}" dt="2020-06-03T10:20:13.846" v="1227" actId="164"/>
          <ac:spMkLst>
            <pc:docMk/>
            <pc:sldMk cId="606820883" sldId="261"/>
            <ac:spMk id="19" creationId="{760FBC68-EB1E-4718-B72A-A992F31429AE}"/>
          </ac:spMkLst>
        </pc:spChg>
        <pc:spChg chg="add mod">
          <ac:chgData name="서나미" userId="98bacb39-bb71-4786-aac3-dde20c906108" providerId="ADAL" clId="{91CEB216-A7B8-42D9-93D6-B28577B9F5B3}" dt="2020-06-03T10:20:13.846" v="1227" actId="164"/>
          <ac:spMkLst>
            <pc:docMk/>
            <pc:sldMk cId="606820883" sldId="261"/>
            <ac:spMk id="20" creationId="{F4F76910-3C61-4290-AE26-A91B1B8C9085}"/>
          </ac:spMkLst>
        </pc:spChg>
        <pc:spChg chg="add mod">
          <ac:chgData name="서나미" userId="98bacb39-bb71-4786-aac3-dde20c906108" providerId="ADAL" clId="{91CEB216-A7B8-42D9-93D6-B28577B9F5B3}" dt="2020-06-03T10:20:13.846" v="1227" actId="164"/>
          <ac:spMkLst>
            <pc:docMk/>
            <pc:sldMk cId="606820883" sldId="261"/>
            <ac:spMk id="21" creationId="{5BE8FB84-4650-4572-B9DB-8740678D124D}"/>
          </ac:spMkLst>
        </pc:spChg>
        <pc:spChg chg="mod">
          <ac:chgData name="서나미" userId="98bacb39-bb71-4786-aac3-dde20c906108" providerId="ADAL" clId="{91CEB216-A7B8-42D9-93D6-B28577B9F5B3}" dt="2020-06-03T10:28:18.156" v="1253"/>
          <ac:spMkLst>
            <pc:docMk/>
            <pc:sldMk cId="606820883" sldId="261"/>
            <ac:spMk id="25" creationId="{6ED6D245-7C88-41CC-AEC5-50D0B8679CF6}"/>
          </ac:spMkLst>
        </pc:spChg>
        <pc:spChg chg="mod">
          <ac:chgData name="서나미" userId="98bacb39-bb71-4786-aac3-dde20c906108" providerId="ADAL" clId="{91CEB216-A7B8-42D9-93D6-B28577B9F5B3}" dt="2020-06-03T10:28:18.156" v="1253"/>
          <ac:spMkLst>
            <pc:docMk/>
            <pc:sldMk cId="606820883" sldId="261"/>
            <ac:spMk id="26" creationId="{DE79C63E-18D3-405C-9B5E-F6FD259E37C0}"/>
          </ac:spMkLst>
        </pc:spChg>
        <pc:spChg chg="add mod ord">
          <ac:chgData name="서나미" userId="98bacb39-bb71-4786-aac3-dde20c906108" providerId="ADAL" clId="{91CEB216-A7B8-42D9-93D6-B28577B9F5B3}" dt="2020-06-03T11:14:21.200" v="1317" actId="120"/>
          <ac:spMkLst>
            <pc:docMk/>
            <pc:sldMk cId="606820883" sldId="261"/>
            <ac:spMk id="27" creationId="{C8C16334-573D-44C5-9D9C-21D35B403E2A}"/>
          </ac:spMkLst>
        </pc:spChg>
        <pc:grpChg chg="add mod">
          <ac:chgData name="서나미" userId="98bacb39-bb71-4786-aac3-dde20c906108" providerId="ADAL" clId="{91CEB216-A7B8-42D9-93D6-B28577B9F5B3}" dt="2020-06-03T10:20:13.846" v="1227" actId="164"/>
          <ac:grpSpMkLst>
            <pc:docMk/>
            <pc:sldMk cId="606820883" sldId="261"/>
            <ac:grpSpMk id="18" creationId="{66731AA6-2349-4DE0-86FC-ED3BCA2E10F1}"/>
          </ac:grpSpMkLst>
        </pc:grpChg>
        <pc:grpChg chg="add mod">
          <ac:chgData name="서나미" userId="98bacb39-bb71-4786-aac3-dde20c906108" providerId="ADAL" clId="{91CEB216-A7B8-42D9-93D6-B28577B9F5B3}" dt="2020-06-03T11:15:19.925" v="1326" actId="1076"/>
          <ac:grpSpMkLst>
            <pc:docMk/>
            <pc:sldMk cId="606820883" sldId="261"/>
            <ac:grpSpMk id="22" creationId="{EBAE0290-EE03-4313-8361-95B57D25A229}"/>
          </ac:grpSpMkLst>
        </pc:grpChg>
        <pc:grpChg chg="add mod">
          <ac:chgData name="서나미" userId="98bacb39-bb71-4786-aac3-dde20c906108" providerId="ADAL" clId="{91CEB216-A7B8-42D9-93D6-B28577B9F5B3}" dt="2020-06-03T11:15:17.361" v="1325" actId="1076"/>
          <ac:grpSpMkLst>
            <pc:docMk/>
            <pc:sldMk cId="606820883" sldId="261"/>
            <ac:grpSpMk id="23" creationId="{94BE7B3B-2E90-447D-ACE0-46E0034497B5}"/>
          </ac:grpSpMkLst>
        </pc:grpChg>
        <pc:picChg chg="del mod modCrop">
          <ac:chgData name="서나미" userId="98bacb39-bb71-4786-aac3-dde20c906108" providerId="ADAL" clId="{91CEB216-A7B8-42D9-93D6-B28577B9F5B3}" dt="2020-06-03T10:02:00.057" v="1068" actId="478"/>
          <ac:picMkLst>
            <pc:docMk/>
            <pc:sldMk cId="606820883" sldId="261"/>
            <ac:picMk id="2" creationId="{81BFFB24-E32E-4B3A-A194-F77995C4AC4E}"/>
          </ac:picMkLst>
        </pc:picChg>
        <pc:picChg chg="add del mod modCrop">
          <ac:chgData name="서나미" userId="98bacb39-bb71-4786-aac3-dde20c906108" providerId="ADAL" clId="{91CEB216-A7B8-42D9-93D6-B28577B9F5B3}" dt="2020-06-03T10:10:36.428" v="1138" actId="478"/>
          <ac:picMkLst>
            <pc:docMk/>
            <pc:sldMk cId="606820883" sldId="261"/>
            <ac:picMk id="3" creationId="{62B02AD9-BD42-4D3B-B7FD-8B3D2546808D}"/>
          </ac:picMkLst>
        </pc:picChg>
        <pc:picChg chg="add del mod">
          <ac:chgData name="서나미" userId="98bacb39-bb71-4786-aac3-dde20c906108" providerId="ADAL" clId="{91CEB216-A7B8-42D9-93D6-B28577B9F5B3}" dt="2020-06-03T10:02:37.150" v="1074" actId="478"/>
          <ac:picMkLst>
            <pc:docMk/>
            <pc:sldMk cId="606820883" sldId="261"/>
            <ac:picMk id="5" creationId="{96585EBA-867C-41A9-A5FA-C2364F34D64C}"/>
          </ac:picMkLst>
        </pc:picChg>
        <pc:picChg chg="add del mod modCrop">
          <ac:chgData name="서나미" userId="98bacb39-bb71-4786-aac3-dde20c906108" providerId="ADAL" clId="{91CEB216-A7B8-42D9-93D6-B28577B9F5B3}" dt="2020-06-03T10:10:42.201" v="1141" actId="478"/>
          <ac:picMkLst>
            <pc:docMk/>
            <pc:sldMk cId="606820883" sldId="261"/>
            <ac:picMk id="7" creationId="{F47FFB2A-73AE-4E00-BA11-A955B0A41146}"/>
          </ac:picMkLst>
        </pc:picChg>
        <pc:picChg chg="add del mod modCrop">
          <ac:chgData name="서나미" userId="98bacb39-bb71-4786-aac3-dde20c906108" providerId="ADAL" clId="{91CEB216-A7B8-42D9-93D6-B28577B9F5B3}" dt="2020-06-03T10:10:34.803" v="1137" actId="478"/>
          <ac:picMkLst>
            <pc:docMk/>
            <pc:sldMk cId="606820883" sldId="261"/>
            <ac:picMk id="8" creationId="{F2F75FE1-3D03-4B08-A88A-FA673C3F26A9}"/>
          </ac:picMkLst>
        </pc:picChg>
        <pc:picChg chg="add del mod modCrop">
          <ac:chgData name="서나미" userId="98bacb39-bb71-4786-aac3-dde20c906108" providerId="ADAL" clId="{91CEB216-A7B8-42D9-93D6-B28577B9F5B3}" dt="2020-06-03T10:10:38.077" v="1139" actId="478"/>
          <ac:picMkLst>
            <pc:docMk/>
            <pc:sldMk cId="606820883" sldId="261"/>
            <ac:picMk id="9" creationId="{30346046-2FD9-47E7-861B-3D80DF39EAFB}"/>
          </ac:picMkLst>
        </pc:picChg>
        <pc:picChg chg="add mod modCrop">
          <ac:chgData name="서나미" userId="98bacb39-bb71-4786-aac3-dde20c906108" providerId="ADAL" clId="{91CEB216-A7B8-42D9-93D6-B28577B9F5B3}" dt="2020-06-03T10:18:54.713" v="1208" actId="164"/>
          <ac:picMkLst>
            <pc:docMk/>
            <pc:sldMk cId="606820883" sldId="261"/>
            <ac:picMk id="11" creationId="{9158B4FE-B464-4982-B5A6-14E04386093C}"/>
          </ac:picMkLst>
        </pc:picChg>
        <pc:picChg chg="add mod modCrop">
          <ac:chgData name="서나미" userId="98bacb39-bb71-4786-aac3-dde20c906108" providerId="ADAL" clId="{91CEB216-A7B8-42D9-93D6-B28577B9F5B3}" dt="2020-06-03T10:18:54.713" v="1208" actId="164"/>
          <ac:picMkLst>
            <pc:docMk/>
            <pc:sldMk cId="606820883" sldId="261"/>
            <ac:picMk id="13" creationId="{36508970-E3B3-4B6F-A50C-EC789AB29C5E}"/>
          </ac:picMkLst>
        </pc:picChg>
        <pc:picChg chg="add mod modCrop">
          <ac:chgData name="서나미" userId="98bacb39-bb71-4786-aac3-dde20c906108" providerId="ADAL" clId="{91CEB216-A7B8-42D9-93D6-B28577B9F5B3}" dt="2020-06-03T10:18:54.713" v="1208" actId="164"/>
          <ac:picMkLst>
            <pc:docMk/>
            <pc:sldMk cId="606820883" sldId="261"/>
            <ac:picMk id="15" creationId="{BC6A878D-5DB7-4CB5-9295-B9EE0D63C4F2}"/>
          </ac:picMkLst>
        </pc:picChg>
        <pc:picChg chg="add mod modCrop">
          <ac:chgData name="서나미" userId="98bacb39-bb71-4786-aac3-dde20c906108" providerId="ADAL" clId="{91CEB216-A7B8-42D9-93D6-B28577B9F5B3}" dt="2020-06-03T10:18:54.713" v="1208" actId="164"/>
          <ac:picMkLst>
            <pc:docMk/>
            <pc:sldMk cId="606820883" sldId="261"/>
            <ac:picMk id="16" creationId="{4EC91408-50A9-4724-9734-C86F358B340B}"/>
          </ac:picMkLst>
        </pc:picChg>
        <pc:picChg chg="add mod modCrop">
          <ac:chgData name="서나미" userId="98bacb39-bb71-4786-aac3-dde20c906108" providerId="ADAL" clId="{91CEB216-A7B8-42D9-93D6-B28577B9F5B3}" dt="2020-06-03T10:18:54.713" v="1208" actId="164"/>
          <ac:picMkLst>
            <pc:docMk/>
            <pc:sldMk cId="606820883" sldId="261"/>
            <ac:picMk id="17" creationId="{98D5ABB0-8385-4070-9CBD-3ACC6F3C086C}"/>
          </ac:picMkLst>
        </pc:picChg>
        <pc:picChg chg="mod">
          <ac:chgData name="서나미" userId="98bacb39-bb71-4786-aac3-dde20c906108" providerId="ADAL" clId="{91CEB216-A7B8-42D9-93D6-B28577B9F5B3}" dt="2020-06-03T10:28:18.156" v="1253"/>
          <ac:picMkLst>
            <pc:docMk/>
            <pc:sldMk cId="606820883" sldId="261"/>
            <ac:picMk id="24" creationId="{62F46666-C90C-45B3-9478-6312ED3B013B}"/>
          </ac:picMkLst>
        </pc:picChg>
      </pc:sldChg>
      <pc:sldChg chg="del">
        <pc:chgData name="서나미" userId="98bacb39-bb71-4786-aac3-dde20c906108" providerId="ADAL" clId="{91CEB216-A7B8-42D9-93D6-B28577B9F5B3}" dt="2020-06-03T12:15:13.226" v="1554" actId="47"/>
        <pc:sldMkLst>
          <pc:docMk/>
          <pc:sldMk cId="121874010" sldId="262"/>
        </pc:sldMkLst>
      </pc:sldChg>
      <pc:sldChg chg="addSp delSp modSp mod modClrScheme chgLayout">
        <pc:chgData name="서나미" userId="98bacb39-bb71-4786-aac3-dde20c906108" providerId="ADAL" clId="{91CEB216-A7B8-42D9-93D6-B28577B9F5B3}" dt="2020-06-03T14:01:24.412" v="1725" actId="20577"/>
        <pc:sldMkLst>
          <pc:docMk/>
          <pc:sldMk cId="2734865239" sldId="263"/>
        </pc:sldMkLst>
        <pc:spChg chg="del">
          <ac:chgData name="서나미" userId="98bacb39-bb71-4786-aac3-dde20c906108" providerId="ADAL" clId="{91CEB216-A7B8-42D9-93D6-B28577B9F5B3}" dt="2020-06-03T14:00:45.786" v="1697" actId="478"/>
          <ac:spMkLst>
            <pc:docMk/>
            <pc:sldMk cId="2734865239" sldId="263"/>
            <ac:spMk id="2" creationId="{C7D8BABC-D893-4113-9065-718BF7F63AFA}"/>
          </ac:spMkLst>
        </pc:spChg>
        <pc:spChg chg="mod">
          <ac:chgData name="서나미" userId="98bacb39-bb71-4786-aac3-dde20c906108" providerId="ADAL" clId="{91CEB216-A7B8-42D9-93D6-B28577B9F5B3}" dt="2020-06-03T12:21:02.770" v="1571" actId="165"/>
          <ac:spMkLst>
            <pc:docMk/>
            <pc:sldMk cId="2734865239" sldId="263"/>
            <ac:spMk id="13" creationId="{11CE05C7-84D4-448D-9058-385C8EEBE9F6}"/>
          </ac:spMkLst>
        </pc:spChg>
        <pc:spChg chg="mod">
          <ac:chgData name="서나미" userId="98bacb39-bb71-4786-aac3-dde20c906108" providerId="ADAL" clId="{91CEB216-A7B8-42D9-93D6-B28577B9F5B3}" dt="2020-06-03T12:21:02.770" v="1571" actId="165"/>
          <ac:spMkLst>
            <pc:docMk/>
            <pc:sldMk cId="2734865239" sldId="263"/>
            <ac:spMk id="18" creationId="{DC2DBF36-CF4C-40C0-954F-0D20B569D59A}"/>
          </ac:spMkLst>
        </pc:spChg>
        <pc:spChg chg="mod">
          <ac:chgData name="서나미" userId="98bacb39-bb71-4786-aac3-dde20c906108" providerId="ADAL" clId="{91CEB216-A7B8-42D9-93D6-B28577B9F5B3}" dt="2020-06-03T12:21:02.770" v="1571" actId="165"/>
          <ac:spMkLst>
            <pc:docMk/>
            <pc:sldMk cId="2734865239" sldId="263"/>
            <ac:spMk id="19" creationId="{32A7D210-1D1C-40DB-9AED-B4A56C175C85}"/>
          </ac:spMkLst>
        </pc:spChg>
        <pc:spChg chg="mod">
          <ac:chgData name="서나미" userId="98bacb39-bb71-4786-aac3-dde20c906108" providerId="ADAL" clId="{91CEB216-A7B8-42D9-93D6-B28577B9F5B3}" dt="2020-06-03T12:21:02.770" v="1571" actId="165"/>
          <ac:spMkLst>
            <pc:docMk/>
            <pc:sldMk cId="2734865239" sldId="263"/>
            <ac:spMk id="20" creationId="{8530C455-2B62-4A6C-8DFB-EC98727D45A3}"/>
          </ac:spMkLst>
        </pc:spChg>
        <pc:spChg chg="mod">
          <ac:chgData name="서나미" userId="98bacb39-bb71-4786-aac3-dde20c906108" providerId="ADAL" clId="{91CEB216-A7B8-42D9-93D6-B28577B9F5B3}" dt="2020-06-03T12:21:02.770" v="1571" actId="165"/>
          <ac:spMkLst>
            <pc:docMk/>
            <pc:sldMk cId="2734865239" sldId="263"/>
            <ac:spMk id="22" creationId="{29D806BC-9ADF-4EDE-8516-BF6948EEB4CF}"/>
          </ac:spMkLst>
        </pc:spChg>
        <pc:spChg chg="mod">
          <ac:chgData name="서나미" userId="98bacb39-bb71-4786-aac3-dde20c906108" providerId="ADAL" clId="{91CEB216-A7B8-42D9-93D6-B28577B9F5B3}" dt="2020-06-03T12:21:02.770" v="1571" actId="165"/>
          <ac:spMkLst>
            <pc:docMk/>
            <pc:sldMk cId="2734865239" sldId="263"/>
            <ac:spMk id="24" creationId="{D0CBC4B3-14D7-4BE9-8C38-6FD58B54C462}"/>
          </ac:spMkLst>
        </pc:spChg>
        <pc:spChg chg="mod">
          <ac:chgData name="서나미" userId="98bacb39-bb71-4786-aac3-dde20c906108" providerId="ADAL" clId="{91CEB216-A7B8-42D9-93D6-B28577B9F5B3}" dt="2020-06-03T12:21:02.770" v="1571" actId="165"/>
          <ac:spMkLst>
            <pc:docMk/>
            <pc:sldMk cId="2734865239" sldId="263"/>
            <ac:spMk id="26" creationId="{E7A08744-3401-4483-816A-EE6704155CB7}"/>
          </ac:spMkLst>
        </pc:spChg>
        <pc:spChg chg="add mod">
          <ac:chgData name="서나미" userId="98bacb39-bb71-4786-aac3-dde20c906108" providerId="ADAL" clId="{91CEB216-A7B8-42D9-93D6-B28577B9F5B3}" dt="2020-06-03T12:19:02.884" v="1566" actId="164"/>
          <ac:spMkLst>
            <pc:docMk/>
            <pc:sldMk cId="2734865239" sldId="263"/>
            <ac:spMk id="28" creationId="{139CA846-B177-4C54-A005-594D355E6B97}"/>
          </ac:spMkLst>
        </pc:spChg>
        <pc:spChg chg="add del mod ord">
          <ac:chgData name="서나미" userId="98bacb39-bb71-4786-aac3-dde20c906108" providerId="ADAL" clId="{91CEB216-A7B8-42D9-93D6-B28577B9F5B3}" dt="2020-06-03T14:00:43.364" v="1696" actId="700"/>
          <ac:spMkLst>
            <pc:docMk/>
            <pc:sldMk cId="2734865239" sldId="263"/>
            <ac:spMk id="36" creationId="{91D15C56-6A00-48D9-AF33-476865D65075}"/>
          </ac:spMkLst>
        </pc:spChg>
        <pc:spChg chg="add mod ord">
          <ac:chgData name="서나미" userId="98bacb39-bb71-4786-aac3-dde20c906108" providerId="ADAL" clId="{91CEB216-A7B8-42D9-93D6-B28577B9F5B3}" dt="2020-06-03T14:01:24.412" v="1725" actId="20577"/>
          <ac:spMkLst>
            <pc:docMk/>
            <pc:sldMk cId="2734865239" sldId="263"/>
            <ac:spMk id="37" creationId="{08671260-43DD-4BC4-A63A-09DF368200CE}"/>
          </ac:spMkLst>
        </pc:spChg>
        <pc:grpChg chg="add del mod">
          <ac:chgData name="서나미" userId="98bacb39-bb71-4786-aac3-dde20c906108" providerId="ADAL" clId="{91CEB216-A7B8-42D9-93D6-B28577B9F5B3}" dt="2020-06-03T12:20:55.599" v="1570" actId="165"/>
          <ac:grpSpMkLst>
            <pc:docMk/>
            <pc:sldMk cId="2734865239" sldId="263"/>
            <ac:grpSpMk id="3" creationId="{988095EC-10D6-4186-8621-3BEE116A0705}"/>
          </ac:grpSpMkLst>
        </pc:grpChg>
        <pc:grpChg chg="del mod topLvl">
          <ac:chgData name="서나미" userId="98bacb39-bb71-4786-aac3-dde20c906108" providerId="ADAL" clId="{91CEB216-A7B8-42D9-93D6-B28577B9F5B3}" dt="2020-06-03T12:21:02.770" v="1571" actId="165"/>
          <ac:grpSpMkLst>
            <pc:docMk/>
            <pc:sldMk cId="2734865239" sldId="263"/>
            <ac:grpSpMk id="5" creationId="{0D95F0BF-607D-4B16-81A9-ABF6C6C4F1DF}"/>
          </ac:grpSpMkLst>
        </pc:grpChg>
        <pc:grpChg chg="mod topLvl">
          <ac:chgData name="서나미" userId="98bacb39-bb71-4786-aac3-dde20c906108" providerId="ADAL" clId="{91CEB216-A7B8-42D9-93D6-B28577B9F5B3}" dt="2020-06-03T12:23:13.781" v="1592" actId="164"/>
          <ac:grpSpMkLst>
            <pc:docMk/>
            <pc:sldMk cId="2734865239" sldId="263"/>
            <ac:grpSpMk id="11" creationId="{E290876A-D874-41FB-BE3B-235897A49AC5}"/>
          </ac:grpSpMkLst>
        </pc:grpChg>
        <pc:grpChg chg="mod">
          <ac:chgData name="서나미" userId="98bacb39-bb71-4786-aac3-dde20c906108" providerId="ADAL" clId="{91CEB216-A7B8-42D9-93D6-B28577B9F5B3}" dt="2020-06-03T12:21:02.770" v="1571" actId="165"/>
          <ac:grpSpMkLst>
            <pc:docMk/>
            <pc:sldMk cId="2734865239" sldId="263"/>
            <ac:grpSpMk id="12" creationId="{02842EF0-7A49-4A32-B00F-84F5A75E3618}"/>
          </ac:grpSpMkLst>
        </pc:grpChg>
        <pc:grpChg chg="mod">
          <ac:chgData name="서나미" userId="98bacb39-bb71-4786-aac3-dde20c906108" providerId="ADAL" clId="{91CEB216-A7B8-42D9-93D6-B28577B9F5B3}" dt="2020-06-03T12:21:02.770" v="1571" actId="165"/>
          <ac:grpSpMkLst>
            <pc:docMk/>
            <pc:sldMk cId="2734865239" sldId="263"/>
            <ac:grpSpMk id="14" creationId="{83F16D9C-3E78-4180-AAF0-C86A52BE2F9E}"/>
          </ac:grpSpMkLst>
        </pc:grpChg>
        <pc:grpChg chg="mod">
          <ac:chgData name="서나미" userId="98bacb39-bb71-4786-aac3-dde20c906108" providerId="ADAL" clId="{91CEB216-A7B8-42D9-93D6-B28577B9F5B3}" dt="2020-06-03T12:21:02.770" v="1571" actId="165"/>
          <ac:grpSpMkLst>
            <pc:docMk/>
            <pc:sldMk cId="2734865239" sldId="263"/>
            <ac:grpSpMk id="15" creationId="{FDF607DF-4343-420F-9F61-AB924FE41C84}"/>
          </ac:grpSpMkLst>
        </pc:grpChg>
        <pc:grpChg chg="mod">
          <ac:chgData name="서나미" userId="98bacb39-bb71-4786-aac3-dde20c906108" providerId="ADAL" clId="{91CEB216-A7B8-42D9-93D6-B28577B9F5B3}" dt="2020-06-03T12:21:02.770" v="1571" actId="165"/>
          <ac:grpSpMkLst>
            <pc:docMk/>
            <pc:sldMk cId="2734865239" sldId="263"/>
            <ac:grpSpMk id="16" creationId="{4616DBEF-EF46-4316-AECB-6CBF2925C7D3}"/>
          </ac:grpSpMkLst>
        </pc:grpChg>
        <pc:grpChg chg="mod">
          <ac:chgData name="서나미" userId="98bacb39-bb71-4786-aac3-dde20c906108" providerId="ADAL" clId="{91CEB216-A7B8-42D9-93D6-B28577B9F5B3}" dt="2020-06-03T12:21:02.770" v="1571" actId="165"/>
          <ac:grpSpMkLst>
            <pc:docMk/>
            <pc:sldMk cId="2734865239" sldId="263"/>
            <ac:grpSpMk id="17" creationId="{9DC373EE-DBFC-4B48-A677-D989234A6112}"/>
          </ac:grpSpMkLst>
        </pc:grpChg>
        <pc:grpChg chg="add mod">
          <ac:chgData name="서나미" userId="98bacb39-bb71-4786-aac3-dde20c906108" providerId="ADAL" clId="{91CEB216-A7B8-42D9-93D6-B28577B9F5B3}" dt="2020-06-03T12:23:13.781" v="1592" actId="164"/>
          <ac:grpSpMkLst>
            <pc:docMk/>
            <pc:sldMk cId="2734865239" sldId="263"/>
            <ac:grpSpMk id="27" creationId="{27C10853-09AE-404E-831C-0358BBD8601F}"/>
          </ac:grpSpMkLst>
        </pc:grpChg>
        <pc:grpChg chg="add del mod">
          <ac:chgData name="서나미" userId="98bacb39-bb71-4786-aac3-dde20c906108" providerId="ADAL" clId="{91CEB216-A7B8-42D9-93D6-B28577B9F5B3}" dt="2020-06-03T12:21:20.175" v="1575" actId="165"/>
          <ac:grpSpMkLst>
            <pc:docMk/>
            <pc:sldMk cId="2734865239" sldId="263"/>
            <ac:grpSpMk id="30" creationId="{EB67EF02-070B-46FE-80DD-4A79BDB4D5C1}"/>
          </ac:grpSpMkLst>
        </pc:grpChg>
        <pc:grpChg chg="add del mod">
          <ac:chgData name="서나미" userId="98bacb39-bb71-4786-aac3-dde20c906108" providerId="ADAL" clId="{91CEB216-A7B8-42D9-93D6-B28577B9F5B3}" dt="2020-06-03T12:22:26.964" v="1587" actId="165"/>
          <ac:grpSpMkLst>
            <pc:docMk/>
            <pc:sldMk cId="2734865239" sldId="263"/>
            <ac:grpSpMk id="31" creationId="{B818863E-22EB-4C51-A748-820D1864050D}"/>
          </ac:grpSpMkLst>
        </pc:grpChg>
        <pc:grpChg chg="add mod">
          <ac:chgData name="서나미" userId="98bacb39-bb71-4786-aac3-dde20c906108" providerId="ADAL" clId="{91CEB216-A7B8-42D9-93D6-B28577B9F5B3}" dt="2020-06-03T12:23:13.781" v="1592" actId="164"/>
          <ac:grpSpMkLst>
            <pc:docMk/>
            <pc:sldMk cId="2734865239" sldId="263"/>
            <ac:grpSpMk id="33" creationId="{8C482041-79C7-479D-80A4-044295EFD2A4}"/>
          </ac:grpSpMkLst>
        </pc:grpChg>
        <pc:picChg chg="mod topLvl">
          <ac:chgData name="서나미" userId="98bacb39-bb71-4786-aac3-dde20c906108" providerId="ADAL" clId="{91CEB216-A7B8-42D9-93D6-B28577B9F5B3}" dt="2020-06-03T12:23:13.781" v="1592" actId="164"/>
          <ac:picMkLst>
            <pc:docMk/>
            <pc:sldMk cId="2734865239" sldId="263"/>
            <ac:picMk id="4" creationId="{6A3BFC98-99B3-425C-A126-1CD7CC80E97B}"/>
          </ac:picMkLst>
        </pc:picChg>
        <pc:picChg chg="mod topLvl">
          <ac:chgData name="서나미" userId="98bacb39-bb71-4786-aac3-dde20c906108" providerId="ADAL" clId="{91CEB216-A7B8-42D9-93D6-B28577B9F5B3}" dt="2020-06-03T12:23:13.781" v="1592" actId="164"/>
          <ac:picMkLst>
            <pc:docMk/>
            <pc:sldMk cId="2734865239" sldId="263"/>
            <ac:picMk id="7" creationId="{80C88E46-D72F-4560-BFF7-F8694D4454B5}"/>
          </ac:picMkLst>
        </pc:picChg>
        <pc:picChg chg="mod topLvl">
          <ac:chgData name="서나미" userId="98bacb39-bb71-4786-aac3-dde20c906108" providerId="ADAL" clId="{91CEB216-A7B8-42D9-93D6-B28577B9F5B3}" dt="2020-06-03T12:23:13.781" v="1592" actId="164"/>
          <ac:picMkLst>
            <pc:docMk/>
            <pc:sldMk cId="2734865239" sldId="263"/>
            <ac:picMk id="8" creationId="{5BEB46AE-BF49-4AB5-8848-40EE9DF49358}"/>
          </ac:picMkLst>
        </pc:picChg>
        <pc:picChg chg="mod">
          <ac:chgData name="서나미" userId="98bacb39-bb71-4786-aac3-dde20c906108" providerId="ADAL" clId="{91CEB216-A7B8-42D9-93D6-B28577B9F5B3}" dt="2020-06-03T12:21:02.770" v="1571" actId="165"/>
          <ac:picMkLst>
            <pc:docMk/>
            <pc:sldMk cId="2734865239" sldId="263"/>
            <ac:picMk id="21" creationId="{7EDF9335-5E33-4305-925D-A8A6235B1D34}"/>
          </ac:picMkLst>
        </pc:picChg>
        <pc:picChg chg="mod">
          <ac:chgData name="서나미" userId="98bacb39-bb71-4786-aac3-dde20c906108" providerId="ADAL" clId="{91CEB216-A7B8-42D9-93D6-B28577B9F5B3}" dt="2020-06-03T12:21:02.770" v="1571" actId="165"/>
          <ac:picMkLst>
            <pc:docMk/>
            <pc:sldMk cId="2734865239" sldId="263"/>
            <ac:picMk id="23" creationId="{23255507-FCB6-4ED2-ADD9-BB6C512DF447}"/>
          </ac:picMkLst>
        </pc:picChg>
        <pc:picChg chg="mod">
          <ac:chgData name="서나미" userId="98bacb39-bb71-4786-aac3-dde20c906108" providerId="ADAL" clId="{91CEB216-A7B8-42D9-93D6-B28577B9F5B3}" dt="2020-06-03T12:21:02.770" v="1571" actId="165"/>
          <ac:picMkLst>
            <pc:docMk/>
            <pc:sldMk cId="2734865239" sldId="263"/>
            <ac:picMk id="25" creationId="{509583FE-7AB9-408D-A2AE-14879BBEE18F}"/>
          </ac:picMkLst>
        </pc:picChg>
        <pc:picChg chg="add mod">
          <ac:chgData name="서나미" userId="98bacb39-bb71-4786-aac3-dde20c906108" providerId="ADAL" clId="{91CEB216-A7B8-42D9-93D6-B28577B9F5B3}" dt="2020-06-03T12:19:02.884" v="1566" actId="164"/>
          <ac:picMkLst>
            <pc:docMk/>
            <pc:sldMk cId="2734865239" sldId="263"/>
            <ac:picMk id="29" creationId="{F0DEDDAC-EFF3-4FC7-9B42-C18483F2CE90}"/>
          </ac:picMkLst>
        </pc:picChg>
        <pc:picChg chg="add del mod">
          <ac:chgData name="서나미" userId="98bacb39-bb71-4786-aac3-dde20c906108" providerId="ADAL" clId="{91CEB216-A7B8-42D9-93D6-B28577B9F5B3}" dt="2020-06-03T12:17:40.015" v="1564" actId="478"/>
          <ac:picMkLst>
            <pc:docMk/>
            <pc:sldMk cId="2734865239" sldId="263"/>
            <ac:picMk id="4098" creationId="{69D485FC-8CD3-40C8-8F9F-4F68168615BC}"/>
          </ac:picMkLst>
        </pc:picChg>
        <pc:cxnChg chg="del mod topLvl">
          <ac:chgData name="서나미" userId="98bacb39-bb71-4786-aac3-dde20c906108" providerId="ADAL" clId="{91CEB216-A7B8-42D9-93D6-B28577B9F5B3}" dt="2020-06-03T12:22:29.249" v="1588" actId="478"/>
          <ac:cxnSpMkLst>
            <pc:docMk/>
            <pc:sldMk cId="2734865239" sldId="263"/>
            <ac:cxnSpMk id="6" creationId="{51EF4A73-1611-400F-B169-ADF6D88FF969}"/>
          </ac:cxnSpMkLst>
        </pc:cxnChg>
        <pc:cxnChg chg="mod topLvl">
          <ac:chgData name="서나미" userId="98bacb39-bb71-4786-aac3-dde20c906108" providerId="ADAL" clId="{91CEB216-A7B8-42D9-93D6-B28577B9F5B3}" dt="2020-06-03T12:23:13.781" v="1592" actId="164"/>
          <ac:cxnSpMkLst>
            <pc:docMk/>
            <pc:sldMk cId="2734865239" sldId="263"/>
            <ac:cxnSpMk id="9" creationId="{C9C8C91F-88C5-4F7A-9A35-8A005FA12E31}"/>
          </ac:cxnSpMkLst>
        </pc:cxnChg>
        <pc:cxnChg chg="mod topLvl">
          <ac:chgData name="서나미" userId="98bacb39-bb71-4786-aac3-dde20c906108" providerId="ADAL" clId="{91CEB216-A7B8-42D9-93D6-B28577B9F5B3}" dt="2020-06-03T12:23:13.781" v="1592" actId="164"/>
          <ac:cxnSpMkLst>
            <pc:docMk/>
            <pc:sldMk cId="2734865239" sldId="263"/>
            <ac:cxnSpMk id="10" creationId="{40954D7A-9DFC-4E46-AECD-B25D1EC72162}"/>
          </ac:cxnSpMkLst>
        </pc:cxnChg>
        <pc:cxnChg chg="add mod">
          <ac:chgData name="서나미" userId="98bacb39-bb71-4786-aac3-dde20c906108" providerId="ADAL" clId="{91CEB216-A7B8-42D9-93D6-B28577B9F5B3}" dt="2020-06-03T12:23:13.781" v="1592" actId="164"/>
          <ac:cxnSpMkLst>
            <pc:docMk/>
            <pc:sldMk cId="2734865239" sldId="263"/>
            <ac:cxnSpMk id="34" creationId="{AECBDB97-3EE3-4F24-BEAF-63E21073217C}"/>
          </ac:cxnSpMkLst>
        </pc:cxnChg>
        <pc:cxnChg chg="add mod">
          <ac:chgData name="서나미" userId="98bacb39-bb71-4786-aac3-dde20c906108" providerId="ADAL" clId="{91CEB216-A7B8-42D9-93D6-B28577B9F5B3}" dt="2020-06-03T12:23:13.781" v="1592" actId="164"/>
          <ac:cxnSpMkLst>
            <pc:docMk/>
            <pc:sldMk cId="2734865239" sldId="263"/>
            <ac:cxnSpMk id="35" creationId="{230B2389-36C5-4B57-B04C-EFE76220EE49}"/>
          </ac:cxnSpMkLst>
        </pc:cxnChg>
      </pc:sldChg>
      <pc:sldChg chg="del">
        <pc:chgData name="서나미" userId="98bacb39-bb71-4786-aac3-dde20c906108" providerId="ADAL" clId="{91CEB216-A7B8-42D9-93D6-B28577B9F5B3}" dt="2020-06-03T14:39:50.567" v="1845" actId="47"/>
        <pc:sldMkLst>
          <pc:docMk/>
          <pc:sldMk cId="1444233813" sldId="264"/>
        </pc:sldMkLst>
      </pc:sldChg>
      <pc:sldChg chg="del">
        <pc:chgData name="서나미" userId="98bacb39-bb71-4786-aac3-dde20c906108" providerId="ADAL" clId="{91CEB216-A7B8-42D9-93D6-B28577B9F5B3}" dt="2020-06-03T15:34:58.363" v="1947" actId="47"/>
        <pc:sldMkLst>
          <pc:docMk/>
          <pc:sldMk cId="3939886978" sldId="265"/>
        </pc:sldMkLst>
      </pc:sldChg>
      <pc:sldChg chg="addSp delSp modSp mod modClrScheme chgLayout">
        <pc:chgData name="서나미" userId="98bacb39-bb71-4786-aac3-dde20c906108" providerId="ADAL" clId="{91CEB216-A7B8-42D9-93D6-B28577B9F5B3}" dt="2020-06-03T14:02:09.326" v="1739" actId="120"/>
        <pc:sldMkLst>
          <pc:docMk/>
          <pc:sldMk cId="1625502194" sldId="266"/>
        </pc:sldMkLst>
        <pc:spChg chg="del">
          <ac:chgData name="서나미" userId="98bacb39-bb71-4786-aac3-dde20c906108" providerId="ADAL" clId="{91CEB216-A7B8-42D9-93D6-B28577B9F5B3}" dt="2020-06-03T12:55:19.504" v="1610" actId="478"/>
          <ac:spMkLst>
            <pc:docMk/>
            <pc:sldMk cId="1625502194" sldId="266"/>
            <ac:spMk id="2" creationId="{6B108ABB-2B4A-4E2D-9C54-A2384ECDEC03}"/>
          </ac:spMkLst>
        </pc:spChg>
        <pc:spChg chg="del">
          <ac:chgData name="서나미" userId="98bacb39-bb71-4786-aac3-dde20c906108" providerId="ADAL" clId="{91CEB216-A7B8-42D9-93D6-B28577B9F5B3}" dt="2020-06-03T12:55:21.874" v="1611" actId="478"/>
          <ac:spMkLst>
            <pc:docMk/>
            <pc:sldMk cId="1625502194" sldId="266"/>
            <ac:spMk id="3" creationId="{3BF96F9A-6985-4D53-84BF-98D15FD03F07}"/>
          </ac:spMkLst>
        </pc:spChg>
        <pc:spChg chg="add mod topLvl">
          <ac:chgData name="서나미" userId="98bacb39-bb71-4786-aac3-dde20c906108" providerId="ADAL" clId="{91CEB216-A7B8-42D9-93D6-B28577B9F5B3}" dt="2020-06-03T13:02:09.687" v="1644" actId="164"/>
          <ac:spMkLst>
            <pc:docMk/>
            <pc:sldMk cId="1625502194" sldId="266"/>
            <ac:spMk id="7" creationId="{77BDC178-6BAC-4597-B459-D4BB523CABEB}"/>
          </ac:spMkLst>
        </pc:spChg>
        <pc:spChg chg="add mod topLvl">
          <ac:chgData name="서나미" userId="98bacb39-bb71-4786-aac3-dde20c906108" providerId="ADAL" clId="{91CEB216-A7B8-42D9-93D6-B28577B9F5B3}" dt="2020-06-03T13:02:09.687" v="1644" actId="164"/>
          <ac:spMkLst>
            <pc:docMk/>
            <pc:sldMk cId="1625502194" sldId="266"/>
            <ac:spMk id="8" creationId="{649BBD7C-FB5A-4C96-A7F4-18E2FB9FA673}"/>
          </ac:spMkLst>
        </pc:spChg>
        <pc:spChg chg="add mod topLvl">
          <ac:chgData name="서나미" userId="98bacb39-bb71-4786-aac3-dde20c906108" providerId="ADAL" clId="{91CEB216-A7B8-42D9-93D6-B28577B9F5B3}" dt="2020-06-03T13:02:16.226" v="1645" actId="164"/>
          <ac:spMkLst>
            <pc:docMk/>
            <pc:sldMk cId="1625502194" sldId="266"/>
            <ac:spMk id="9" creationId="{90A0AF60-8626-48CA-8856-38112941F142}"/>
          </ac:spMkLst>
        </pc:spChg>
        <pc:spChg chg="add mod ord">
          <ac:chgData name="서나미" userId="98bacb39-bb71-4786-aac3-dde20c906108" providerId="ADAL" clId="{91CEB216-A7B8-42D9-93D6-B28577B9F5B3}" dt="2020-06-03T14:02:09.326" v="1739" actId="120"/>
          <ac:spMkLst>
            <pc:docMk/>
            <pc:sldMk cId="1625502194" sldId="266"/>
            <ac:spMk id="13" creationId="{50144CAD-61F1-4E11-B121-8CBDD958D43C}"/>
          </ac:spMkLst>
        </pc:spChg>
        <pc:grpChg chg="add del mod">
          <ac:chgData name="서나미" userId="98bacb39-bb71-4786-aac3-dde20c906108" providerId="ADAL" clId="{91CEB216-A7B8-42D9-93D6-B28577B9F5B3}" dt="2020-06-03T13:02:03.476" v="1643" actId="165"/>
          <ac:grpSpMkLst>
            <pc:docMk/>
            <pc:sldMk cId="1625502194" sldId="266"/>
            <ac:grpSpMk id="10" creationId="{A9BCC242-57CB-4FBE-8D84-922BB062E20F}"/>
          </ac:grpSpMkLst>
        </pc:grpChg>
        <pc:grpChg chg="add mod">
          <ac:chgData name="서나미" userId="98bacb39-bb71-4786-aac3-dde20c906108" providerId="ADAL" clId="{91CEB216-A7B8-42D9-93D6-B28577B9F5B3}" dt="2020-06-03T13:03:20.854" v="1660" actId="14100"/>
          <ac:grpSpMkLst>
            <pc:docMk/>
            <pc:sldMk cId="1625502194" sldId="266"/>
            <ac:grpSpMk id="11" creationId="{C646246F-DE74-44B6-842A-6A65A9522061}"/>
          </ac:grpSpMkLst>
        </pc:grpChg>
        <pc:grpChg chg="add mod">
          <ac:chgData name="서나미" userId="98bacb39-bb71-4786-aac3-dde20c906108" providerId="ADAL" clId="{91CEB216-A7B8-42D9-93D6-B28577B9F5B3}" dt="2020-06-03T13:03:27.898" v="1661" actId="1076"/>
          <ac:grpSpMkLst>
            <pc:docMk/>
            <pc:sldMk cId="1625502194" sldId="266"/>
            <ac:grpSpMk id="12" creationId="{DE13BE6A-E37A-4CD4-8BB9-16BEF9ACDD6B}"/>
          </ac:grpSpMkLst>
        </pc:grpChg>
        <pc:picChg chg="add mod topLvl modCrop">
          <ac:chgData name="서나미" userId="98bacb39-bb71-4786-aac3-dde20c906108" providerId="ADAL" clId="{91CEB216-A7B8-42D9-93D6-B28577B9F5B3}" dt="2020-06-03T13:02:59.123" v="1655" actId="732"/>
          <ac:picMkLst>
            <pc:docMk/>
            <pc:sldMk cId="1625502194" sldId="266"/>
            <ac:picMk id="4" creationId="{94F0A935-2801-458E-8768-94BD8D22D6D2}"/>
          </ac:picMkLst>
        </pc:picChg>
        <pc:picChg chg="add mod topLvl modCrop">
          <ac:chgData name="서나미" userId="98bacb39-bb71-4786-aac3-dde20c906108" providerId="ADAL" clId="{91CEB216-A7B8-42D9-93D6-B28577B9F5B3}" dt="2020-06-03T13:02:09.687" v="1644" actId="164"/>
          <ac:picMkLst>
            <pc:docMk/>
            <pc:sldMk cId="1625502194" sldId="266"/>
            <ac:picMk id="6" creationId="{5AE41D85-B7FA-48E8-BD39-0BC3B97BAEF4}"/>
          </ac:picMkLst>
        </pc:picChg>
      </pc:sldChg>
      <pc:sldChg chg="addSp delSp modSp mod">
        <pc:chgData name="서나미" userId="98bacb39-bb71-4786-aac3-dde20c906108" providerId="ADAL" clId="{91CEB216-A7B8-42D9-93D6-B28577B9F5B3}" dt="2020-06-03T17:07:13.286" v="1973" actId="478"/>
        <pc:sldMkLst>
          <pc:docMk/>
          <pc:sldMk cId="2689452624" sldId="267"/>
        </pc:sldMkLst>
        <pc:picChg chg="add del mod">
          <ac:chgData name="서나미" userId="98bacb39-bb71-4786-aac3-dde20c906108" providerId="ADAL" clId="{91CEB216-A7B8-42D9-93D6-B28577B9F5B3}" dt="2020-06-03T17:07:13.286" v="1973" actId="478"/>
          <ac:picMkLst>
            <pc:docMk/>
            <pc:sldMk cId="2689452624" sldId="267"/>
            <ac:picMk id="4" creationId="{1FC606FF-7EDC-4B87-8DA1-CB08FD0E316A}"/>
          </ac:picMkLst>
        </pc:picChg>
      </pc:sldChg>
      <pc:sldChg chg="addSp delSp modSp new mod">
        <pc:chgData name="서나미" userId="98bacb39-bb71-4786-aac3-dde20c906108" providerId="ADAL" clId="{91CEB216-A7B8-42D9-93D6-B28577B9F5B3}" dt="2020-06-03T06:46:16.956" v="235" actId="1076"/>
        <pc:sldMkLst>
          <pc:docMk/>
          <pc:sldMk cId="670172797" sldId="271"/>
        </pc:sldMkLst>
        <pc:picChg chg="add del mod modCrop">
          <ac:chgData name="서나미" userId="98bacb39-bb71-4786-aac3-dde20c906108" providerId="ADAL" clId="{91CEB216-A7B8-42D9-93D6-B28577B9F5B3}" dt="2020-06-03T06:45:55.970" v="233" actId="478"/>
          <ac:picMkLst>
            <pc:docMk/>
            <pc:sldMk cId="670172797" sldId="271"/>
            <ac:picMk id="2" creationId="{F7F110D3-EA54-4378-93EC-D1FECAB3CAC7}"/>
          </ac:picMkLst>
        </pc:picChg>
        <pc:picChg chg="add del mod">
          <ac:chgData name="서나미" userId="98bacb39-bb71-4786-aac3-dde20c906108" providerId="ADAL" clId="{91CEB216-A7B8-42D9-93D6-B28577B9F5B3}" dt="2020-06-03T06:45:14.536" v="227" actId="478"/>
          <ac:picMkLst>
            <pc:docMk/>
            <pc:sldMk cId="670172797" sldId="271"/>
            <ac:picMk id="3" creationId="{00C44483-17FA-462F-AAB3-59892AA6BD37}"/>
          </ac:picMkLst>
        </pc:picChg>
        <pc:picChg chg="add mod">
          <ac:chgData name="서나미" userId="98bacb39-bb71-4786-aac3-dde20c906108" providerId="ADAL" clId="{91CEB216-A7B8-42D9-93D6-B28577B9F5B3}" dt="2020-06-03T06:45:20.144" v="229" actId="1076"/>
          <ac:picMkLst>
            <pc:docMk/>
            <pc:sldMk cId="670172797" sldId="271"/>
            <ac:picMk id="4" creationId="{4A2DD481-4E0A-47B4-921B-9E3C2C87B735}"/>
          </ac:picMkLst>
        </pc:picChg>
        <pc:picChg chg="add mod">
          <ac:chgData name="서나미" userId="98bacb39-bb71-4786-aac3-dde20c906108" providerId="ADAL" clId="{91CEB216-A7B8-42D9-93D6-B28577B9F5B3}" dt="2020-06-03T06:45:53.876" v="231" actId="1076"/>
          <ac:picMkLst>
            <pc:docMk/>
            <pc:sldMk cId="670172797" sldId="271"/>
            <ac:picMk id="5" creationId="{C906FF29-71A2-40B5-B756-AE5DC9EDD425}"/>
          </ac:picMkLst>
        </pc:picChg>
        <pc:picChg chg="add mod">
          <ac:chgData name="서나미" userId="98bacb39-bb71-4786-aac3-dde20c906108" providerId="ADAL" clId="{91CEB216-A7B8-42D9-93D6-B28577B9F5B3}" dt="2020-06-03T06:46:16.956" v="235" actId="1076"/>
          <ac:picMkLst>
            <pc:docMk/>
            <pc:sldMk cId="670172797" sldId="271"/>
            <ac:picMk id="6" creationId="{70D6C74F-2137-4339-9A6A-425191C6BE15}"/>
          </ac:picMkLst>
        </pc:picChg>
      </pc:sldChg>
      <pc:sldChg chg="new del">
        <pc:chgData name="서나미" userId="98bacb39-bb71-4786-aac3-dde20c906108" providerId="ADAL" clId="{91CEB216-A7B8-42D9-93D6-B28577B9F5B3}" dt="2020-06-03T06:50:19.881" v="298" actId="47"/>
        <pc:sldMkLst>
          <pc:docMk/>
          <pc:sldMk cId="1148224098" sldId="272"/>
        </pc:sldMkLst>
      </pc:sldChg>
      <pc:sldChg chg="modSp new mod">
        <pc:chgData name="서나미" userId="98bacb39-bb71-4786-aac3-dde20c906108" providerId="ADAL" clId="{91CEB216-A7B8-42D9-93D6-B28577B9F5B3}" dt="2020-06-03T06:48:36.077" v="295" actId="120"/>
        <pc:sldMkLst>
          <pc:docMk/>
          <pc:sldMk cId="2547799817" sldId="273"/>
        </pc:sldMkLst>
        <pc:spChg chg="mod">
          <ac:chgData name="서나미" userId="98bacb39-bb71-4786-aac3-dde20c906108" providerId="ADAL" clId="{91CEB216-A7B8-42D9-93D6-B28577B9F5B3}" dt="2020-06-03T06:48:36.077" v="295" actId="120"/>
          <ac:spMkLst>
            <pc:docMk/>
            <pc:sldMk cId="2547799817" sldId="273"/>
            <ac:spMk id="2" creationId="{1D8F40CE-0CD5-482F-A4D9-1BDF771DE2CA}"/>
          </ac:spMkLst>
        </pc:spChg>
      </pc:sldChg>
      <pc:sldChg chg="addSp delSp modSp new mod ord">
        <pc:chgData name="서나미" userId="98bacb39-bb71-4786-aac3-dde20c906108" providerId="ADAL" clId="{91CEB216-A7B8-42D9-93D6-B28577B9F5B3}" dt="2020-06-03T11:41:39.668" v="1328" actId="1076"/>
        <pc:sldMkLst>
          <pc:docMk/>
          <pc:sldMk cId="605266586" sldId="274"/>
        </pc:sldMkLst>
        <pc:spChg chg="mod">
          <ac:chgData name="서나미" userId="98bacb39-bb71-4786-aac3-dde20c906108" providerId="ADAL" clId="{91CEB216-A7B8-42D9-93D6-B28577B9F5B3}" dt="2020-06-03T06:56:07.065" v="423"/>
          <ac:spMkLst>
            <pc:docMk/>
            <pc:sldMk cId="605266586" sldId="274"/>
            <ac:spMk id="2" creationId="{18FC884E-CD52-4BDF-BF36-665EF5E3C84C}"/>
          </ac:spMkLst>
        </pc:spChg>
        <pc:spChg chg="add del mod">
          <ac:chgData name="서나미" userId="98bacb39-bb71-4786-aac3-dde20c906108" providerId="ADAL" clId="{91CEB216-A7B8-42D9-93D6-B28577B9F5B3}" dt="2020-06-03T06:56:01.649" v="412" actId="478"/>
          <ac:spMkLst>
            <pc:docMk/>
            <pc:sldMk cId="605266586" sldId="274"/>
            <ac:spMk id="3" creationId="{96208034-5953-437D-867E-27DEA537E5BB}"/>
          </ac:spMkLst>
        </pc:spChg>
        <pc:picChg chg="add mod">
          <ac:chgData name="서나미" userId="98bacb39-bb71-4786-aac3-dde20c906108" providerId="ADAL" clId="{91CEB216-A7B8-42D9-93D6-B28577B9F5B3}" dt="2020-06-03T11:41:39.668" v="1328" actId="1076"/>
          <ac:picMkLst>
            <pc:docMk/>
            <pc:sldMk cId="605266586" sldId="274"/>
            <ac:picMk id="1026" creationId="{F93E8F9C-A4CD-4AE1-9102-F1E302079476}"/>
          </ac:picMkLst>
        </pc:picChg>
      </pc:sldChg>
      <pc:sldChg chg="new del">
        <pc:chgData name="서나미" userId="98bacb39-bb71-4786-aac3-dde20c906108" providerId="ADAL" clId="{91CEB216-A7B8-42D9-93D6-B28577B9F5B3}" dt="2020-06-03T06:52:56.558" v="302" actId="2696"/>
        <pc:sldMkLst>
          <pc:docMk/>
          <pc:sldMk cId="1763384988" sldId="274"/>
        </pc:sldMkLst>
      </pc:sldChg>
      <pc:sldChg chg="new del">
        <pc:chgData name="서나미" userId="98bacb39-bb71-4786-aac3-dde20c906108" providerId="ADAL" clId="{91CEB216-A7B8-42D9-93D6-B28577B9F5B3}" dt="2020-06-03T06:50:18.471" v="297" actId="47"/>
        <pc:sldMkLst>
          <pc:docMk/>
          <pc:sldMk cId="4046400998" sldId="274"/>
        </pc:sldMkLst>
      </pc:sldChg>
      <pc:sldChg chg="addSp delSp modSp new mod ord modNotesTx">
        <pc:chgData name="서나미" userId="98bacb39-bb71-4786-aac3-dde20c906108" providerId="ADAL" clId="{91CEB216-A7B8-42D9-93D6-B28577B9F5B3}" dt="2020-06-03T12:14:56.035" v="1553" actId="20577"/>
        <pc:sldMkLst>
          <pc:docMk/>
          <pc:sldMk cId="26641155" sldId="275"/>
        </pc:sldMkLst>
        <pc:spChg chg="mod">
          <ac:chgData name="서나미" userId="98bacb39-bb71-4786-aac3-dde20c906108" providerId="ADAL" clId="{91CEB216-A7B8-42D9-93D6-B28577B9F5B3}" dt="2020-06-03T12:14:56.035" v="1553" actId="20577"/>
          <ac:spMkLst>
            <pc:docMk/>
            <pc:sldMk cId="26641155" sldId="275"/>
            <ac:spMk id="2" creationId="{55A273F5-8B3F-4960-946D-DC6BAD3B038C}"/>
          </ac:spMkLst>
        </pc:spChg>
        <pc:spChg chg="add mod">
          <ac:chgData name="서나미" userId="98bacb39-bb71-4786-aac3-dde20c906108" providerId="ADAL" clId="{91CEB216-A7B8-42D9-93D6-B28577B9F5B3}" dt="2020-06-03T08:52:09.419" v="821" actId="164"/>
          <ac:spMkLst>
            <pc:docMk/>
            <pc:sldMk cId="26641155" sldId="275"/>
            <ac:spMk id="7" creationId="{7121B3B6-3056-4428-83D2-847A66F64DF1}"/>
          </ac:spMkLst>
        </pc:spChg>
        <pc:spChg chg="add del mod">
          <ac:chgData name="서나미" userId="98bacb39-bb71-4786-aac3-dde20c906108" providerId="ADAL" clId="{91CEB216-A7B8-42D9-93D6-B28577B9F5B3}" dt="2020-06-03T08:51:59.545" v="819" actId="478"/>
          <ac:spMkLst>
            <pc:docMk/>
            <pc:sldMk cId="26641155" sldId="275"/>
            <ac:spMk id="9" creationId="{72B75786-625A-416B-824A-3CF3EF7C0432}"/>
          </ac:spMkLst>
        </pc:spChg>
        <pc:spChg chg="add mod">
          <ac:chgData name="서나미" userId="98bacb39-bb71-4786-aac3-dde20c906108" providerId="ADAL" clId="{91CEB216-A7B8-42D9-93D6-B28577B9F5B3}" dt="2020-06-03T08:52:46.111" v="837" actId="164"/>
          <ac:spMkLst>
            <pc:docMk/>
            <pc:sldMk cId="26641155" sldId="275"/>
            <ac:spMk id="12" creationId="{FC850E9C-FB80-415A-ABB7-B99EECFB0A3E}"/>
          </ac:spMkLst>
        </pc:spChg>
        <pc:spChg chg="mod">
          <ac:chgData name="서나미" userId="98bacb39-bb71-4786-aac3-dde20c906108" providerId="ADAL" clId="{91CEB216-A7B8-42D9-93D6-B28577B9F5B3}" dt="2020-06-03T12:09:41.803" v="1507" actId="1076"/>
          <ac:spMkLst>
            <pc:docMk/>
            <pc:sldMk cId="26641155" sldId="275"/>
            <ac:spMk id="27" creationId="{577C0E8F-D3FC-492C-9FA0-7B96116DDBD1}"/>
          </ac:spMkLst>
        </pc:spChg>
        <pc:spChg chg="mod">
          <ac:chgData name="서나미" userId="98bacb39-bb71-4786-aac3-dde20c906108" providerId="ADAL" clId="{91CEB216-A7B8-42D9-93D6-B28577B9F5B3}" dt="2020-06-03T12:09:41.803" v="1507" actId="1076"/>
          <ac:spMkLst>
            <pc:docMk/>
            <pc:sldMk cId="26641155" sldId="275"/>
            <ac:spMk id="32" creationId="{1AC6FE58-B794-4EC5-B5D4-E427D4A0D366}"/>
          </ac:spMkLst>
        </pc:spChg>
        <pc:spChg chg="mod">
          <ac:chgData name="서나미" userId="98bacb39-bb71-4786-aac3-dde20c906108" providerId="ADAL" clId="{91CEB216-A7B8-42D9-93D6-B28577B9F5B3}" dt="2020-06-03T12:09:41.803" v="1507" actId="1076"/>
          <ac:spMkLst>
            <pc:docMk/>
            <pc:sldMk cId="26641155" sldId="275"/>
            <ac:spMk id="33" creationId="{B282522E-55DE-45CE-BFEC-0340625EDC79}"/>
          </ac:spMkLst>
        </pc:spChg>
        <pc:spChg chg="mod">
          <ac:chgData name="서나미" userId="98bacb39-bb71-4786-aac3-dde20c906108" providerId="ADAL" clId="{91CEB216-A7B8-42D9-93D6-B28577B9F5B3}" dt="2020-06-03T12:09:41.803" v="1507" actId="1076"/>
          <ac:spMkLst>
            <pc:docMk/>
            <pc:sldMk cId="26641155" sldId="275"/>
            <ac:spMk id="34" creationId="{ED57C28D-C84F-4D23-9B85-7E4146317B92}"/>
          </ac:spMkLst>
        </pc:spChg>
        <pc:spChg chg="mod">
          <ac:chgData name="서나미" userId="98bacb39-bb71-4786-aac3-dde20c906108" providerId="ADAL" clId="{91CEB216-A7B8-42D9-93D6-B28577B9F5B3}" dt="2020-06-03T12:09:41.803" v="1507" actId="1076"/>
          <ac:spMkLst>
            <pc:docMk/>
            <pc:sldMk cId="26641155" sldId="275"/>
            <ac:spMk id="36" creationId="{21395789-995F-48EB-81BC-8DD4E7673A42}"/>
          </ac:spMkLst>
        </pc:spChg>
        <pc:spChg chg="mod">
          <ac:chgData name="서나미" userId="98bacb39-bb71-4786-aac3-dde20c906108" providerId="ADAL" clId="{91CEB216-A7B8-42D9-93D6-B28577B9F5B3}" dt="2020-06-03T12:09:41.803" v="1507" actId="1076"/>
          <ac:spMkLst>
            <pc:docMk/>
            <pc:sldMk cId="26641155" sldId="275"/>
            <ac:spMk id="38" creationId="{B96A17C8-8E3E-43D5-9150-34435E55F73A}"/>
          </ac:spMkLst>
        </pc:spChg>
        <pc:spChg chg="mod">
          <ac:chgData name="서나미" userId="98bacb39-bb71-4786-aac3-dde20c906108" providerId="ADAL" clId="{91CEB216-A7B8-42D9-93D6-B28577B9F5B3}" dt="2020-06-03T12:09:41.803" v="1507" actId="1076"/>
          <ac:spMkLst>
            <pc:docMk/>
            <pc:sldMk cId="26641155" sldId="275"/>
            <ac:spMk id="40" creationId="{3F0947C7-913B-4F89-B1FA-C587B73ECCE5}"/>
          </ac:spMkLst>
        </pc:spChg>
        <pc:grpChg chg="add del mod">
          <ac:chgData name="서나미" userId="98bacb39-bb71-4786-aac3-dde20c906108" providerId="ADAL" clId="{91CEB216-A7B8-42D9-93D6-B28577B9F5B3}" dt="2020-06-03T12:08:46.419" v="1495" actId="478"/>
          <ac:grpSpMkLst>
            <pc:docMk/>
            <pc:sldMk cId="26641155" sldId="275"/>
            <ac:grpSpMk id="3" creationId="{90003B0A-A4F8-4BC6-B88E-4267D4418D10}"/>
          </ac:grpSpMkLst>
        </pc:grpChg>
        <pc:grpChg chg="add del mod">
          <ac:chgData name="서나미" userId="98bacb39-bb71-4786-aac3-dde20c906108" providerId="ADAL" clId="{91CEB216-A7B8-42D9-93D6-B28577B9F5B3}" dt="2020-06-03T12:08:46.419" v="1495" actId="478"/>
          <ac:grpSpMkLst>
            <pc:docMk/>
            <pc:sldMk cId="26641155" sldId="275"/>
            <ac:grpSpMk id="10" creationId="{6A0CE2D6-3259-423D-A862-8EF343108E87}"/>
          </ac:grpSpMkLst>
        </pc:grpChg>
        <pc:grpChg chg="add mod">
          <ac:chgData name="서나미" userId="98bacb39-bb71-4786-aac3-dde20c906108" providerId="ADAL" clId="{91CEB216-A7B8-42D9-93D6-B28577B9F5B3}" dt="2020-06-03T12:09:41.803" v="1507" actId="1076"/>
          <ac:grpSpMkLst>
            <pc:docMk/>
            <pc:sldMk cId="26641155" sldId="275"/>
            <ac:grpSpMk id="19" creationId="{D5745493-4028-4534-984F-74EDFC76DC1D}"/>
          </ac:grpSpMkLst>
        </pc:grpChg>
        <pc:grpChg chg="add mod">
          <ac:chgData name="서나미" userId="98bacb39-bb71-4786-aac3-dde20c906108" providerId="ADAL" clId="{91CEB216-A7B8-42D9-93D6-B28577B9F5B3}" dt="2020-06-03T12:09:41.803" v="1507" actId="1076"/>
          <ac:grpSpMkLst>
            <pc:docMk/>
            <pc:sldMk cId="26641155" sldId="275"/>
            <ac:grpSpMk id="20" creationId="{E25858F8-818E-4D28-A60D-7D5176C48862}"/>
          </ac:grpSpMkLst>
        </pc:grpChg>
        <pc:grpChg chg="mod">
          <ac:chgData name="서나미" userId="98bacb39-bb71-4786-aac3-dde20c906108" providerId="ADAL" clId="{91CEB216-A7B8-42D9-93D6-B28577B9F5B3}" dt="2020-06-03T12:09:41.803" v="1507" actId="1076"/>
          <ac:grpSpMkLst>
            <pc:docMk/>
            <pc:sldMk cId="26641155" sldId="275"/>
            <ac:grpSpMk id="25" creationId="{BE11D930-3641-4D16-97F4-E9771F2F7267}"/>
          </ac:grpSpMkLst>
        </pc:grpChg>
        <pc:grpChg chg="mod">
          <ac:chgData name="서나미" userId="98bacb39-bb71-4786-aac3-dde20c906108" providerId="ADAL" clId="{91CEB216-A7B8-42D9-93D6-B28577B9F5B3}" dt="2020-06-03T12:09:41.803" v="1507" actId="1076"/>
          <ac:grpSpMkLst>
            <pc:docMk/>
            <pc:sldMk cId="26641155" sldId="275"/>
            <ac:grpSpMk id="26" creationId="{E3DD1C11-D714-40E3-9005-6F06561D43AF}"/>
          </ac:grpSpMkLst>
        </pc:grpChg>
        <pc:grpChg chg="mod">
          <ac:chgData name="서나미" userId="98bacb39-bb71-4786-aac3-dde20c906108" providerId="ADAL" clId="{91CEB216-A7B8-42D9-93D6-B28577B9F5B3}" dt="2020-06-03T12:09:41.803" v="1507" actId="1076"/>
          <ac:grpSpMkLst>
            <pc:docMk/>
            <pc:sldMk cId="26641155" sldId="275"/>
            <ac:grpSpMk id="28" creationId="{E90C7841-47E6-408B-A655-28BD0D14E8D7}"/>
          </ac:grpSpMkLst>
        </pc:grpChg>
        <pc:grpChg chg="mod">
          <ac:chgData name="서나미" userId="98bacb39-bb71-4786-aac3-dde20c906108" providerId="ADAL" clId="{91CEB216-A7B8-42D9-93D6-B28577B9F5B3}" dt="2020-06-03T12:09:41.803" v="1507" actId="1076"/>
          <ac:grpSpMkLst>
            <pc:docMk/>
            <pc:sldMk cId="26641155" sldId="275"/>
            <ac:grpSpMk id="29" creationId="{611DD07F-FF05-48E9-A51F-9B139E3699BF}"/>
          </ac:grpSpMkLst>
        </pc:grpChg>
        <pc:grpChg chg="mod">
          <ac:chgData name="서나미" userId="98bacb39-bb71-4786-aac3-dde20c906108" providerId="ADAL" clId="{91CEB216-A7B8-42D9-93D6-B28577B9F5B3}" dt="2020-06-03T12:09:41.803" v="1507" actId="1076"/>
          <ac:grpSpMkLst>
            <pc:docMk/>
            <pc:sldMk cId="26641155" sldId="275"/>
            <ac:grpSpMk id="30" creationId="{22ABF52C-7DFD-4265-A8F4-4026EEA2C3E1}"/>
          </ac:grpSpMkLst>
        </pc:grpChg>
        <pc:grpChg chg="mod">
          <ac:chgData name="서나미" userId="98bacb39-bb71-4786-aac3-dde20c906108" providerId="ADAL" clId="{91CEB216-A7B8-42D9-93D6-B28577B9F5B3}" dt="2020-06-03T12:09:41.803" v="1507" actId="1076"/>
          <ac:grpSpMkLst>
            <pc:docMk/>
            <pc:sldMk cId="26641155" sldId="275"/>
            <ac:grpSpMk id="31" creationId="{952E2A44-3702-4919-A303-9621E76D6BBA}"/>
          </ac:grpSpMkLst>
        </pc:grpChg>
        <pc:picChg chg="add del mod">
          <ac:chgData name="서나미" userId="98bacb39-bb71-4786-aac3-dde20c906108" providerId="ADAL" clId="{91CEB216-A7B8-42D9-93D6-B28577B9F5B3}" dt="2020-06-03T12:08:46.419" v="1495" actId="478"/>
          <ac:picMkLst>
            <pc:docMk/>
            <pc:sldMk cId="26641155" sldId="275"/>
            <ac:picMk id="4" creationId="{DB9C6160-C9D1-49B7-9F83-12AD2E89ACAE}"/>
          </ac:picMkLst>
        </pc:picChg>
        <pc:picChg chg="add del mod">
          <ac:chgData name="서나미" userId="98bacb39-bb71-4786-aac3-dde20c906108" providerId="ADAL" clId="{91CEB216-A7B8-42D9-93D6-B28577B9F5B3}" dt="2020-06-03T08:51:55.118" v="816" actId="478"/>
          <ac:picMkLst>
            <pc:docMk/>
            <pc:sldMk cId="26641155" sldId="275"/>
            <ac:picMk id="5" creationId="{32EED084-419E-4FC3-84C2-8FD9549B5CF6}"/>
          </ac:picMkLst>
        </pc:picChg>
        <pc:picChg chg="add mod">
          <ac:chgData name="서나미" userId="98bacb39-bb71-4786-aac3-dde20c906108" providerId="ADAL" clId="{91CEB216-A7B8-42D9-93D6-B28577B9F5B3}" dt="2020-06-03T08:52:09.419" v="821" actId="164"/>
          <ac:picMkLst>
            <pc:docMk/>
            <pc:sldMk cId="26641155" sldId="275"/>
            <ac:picMk id="6" creationId="{93E5560B-3141-4B6F-AD48-160BFFAD16D9}"/>
          </ac:picMkLst>
        </pc:picChg>
        <pc:picChg chg="add del mod">
          <ac:chgData name="서나미" userId="98bacb39-bb71-4786-aac3-dde20c906108" providerId="ADAL" clId="{91CEB216-A7B8-42D9-93D6-B28577B9F5B3}" dt="2020-06-03T08:52:01.560" v="820" actId="478"/>
          <ac:picMkLst>
            <pc:docMk/>
            <pc:sldMk cId="26641155" sldId="275"/>
            <ac:picMk id="8" creationId="{47A0FC66-91A4-4928-B9CC-D49E3FECB84A}"/>
          </ac:picMkLst>
        </pc:picChg>
        <pc:picChg chg="add mod">
          <ac:chgData name="서나미" userId="98bacb39-bb71-4786-aac3-dde20c906108" providerId="ADAL" clId="{91CEB216-A7B8-42D9-93D6-B28577B9F5B3}" dt="2020-06-03T08:52:46.111" v="837" actId="164"/>
          <ac:picMkLst>
            <pc:docMk/>
            <pc:sldMk cId="26641155" sldId="275"/>
            <ac:picMk id="11" creationId="{A5399BB5-269A-4A81-A683-3BAFD7AE3942}"/>
          </ac:picMkLst>
        </pc:picChg>
        <pc:picChg chg="mod">
          <ac:chgData name="서나미" userId="98bacb39-bb71-4786-aac3-dde20c906108" providerId="ADAL" clId="{91CEB216-A7B8-42D9-93D6-B28577B9F5B3}" dt="2020-06-03T12:09:41.803" v="1507" actId="1076"/>
          <ac:picMkLst>
            <pc:docMk/>
            <pc:sldMk cId="26641155" sldId="275"/>
            <ac:picMk id="21" creationId="{7CC64ADF-D4F7-439D-81F8-C7038918DB93}"/>
          </ac:picMkLst>
        </pc:picChg>
        <pc:picChg chg="mod">
          <ac:chgData name="서나미" userId="98bacb39-bb71-4786-aac3-dde20c906108" providerId="ADAL" clId="{91CEB216-A7B8-42D9-93D6-B28577B9F5B3}" dt="2020-06-03T12:09:41.803" v="1507" actId="1076"/>
          <ac:picMkLst>
            <pc:docMk/>
            <pc:sldMk cId="26641155" sldId="275"/>
            <ac:picMk id="22" creationId="{73057AB1-E060-4283-87A4-07CE289B168F}"/>
          </ac:picMkLst>
        </pc:picChg>
        <pc:picChg chg="mod">
          <ac:chgData name="서나미" userId="98bacb39-bb71-4786-aac3-dde20c906108" providerId="ADAL" clId="{91CEB216-A7B8-42D9-93D6-B28577B9F5B3}" dt="2020-06-03T12:09:41.803" v="1507" actId="1076"/>
          <ac:picMkLst>
            <pc:docMk/>
            <pc:sldMk cId="26641155" sldId="275"/>
            <ac:picMk id="35" creationId="{832B02C0-2FBB-4D98-808D-1B3CE80CD3E6}"/>
          </ac:picMkLst>
        </pc:picChg>
        <pc:picChg chg="mod">
          <ac:chgData name="서나미" userId="98bacb39-bb71-4786-aac3-dde20c906108" providerId="ADAL" clId="{91CEB216-A7B8-42D9-93D6-B28577B9F5B3}" dt="2020-06-03T12:09:41.803" v="1507" actId="1076"/>
          <ac:picMkLst>
            <pc:docMk/>
            <pc:sldMk cId="26641155" sldId="275"/>
            <ac:picMk id="37" creationId="{91498665-3A14-4E24-86D1-A0A4A1B862C0}"/>
          </ac:picMkLst>
        </pc:picChg>
        <pc:picChg chg="mod">
          <ac:chgData name="서나미" userId="98bacb39-bb71-4786-aac3-dde20c906108" providerId="ADAL" clId="{91CEB216-A7B8-42D9-93D6-B28577B9F5B3}" dt="2020-06-03T12:09:41.803" v="1507" actId="1076"/>
          <ac:picMkLst>
            <pc:docMk/>
            <pc:sldMk cId="26641155" sldId="275"/>
            <ac:picMk id="39" creationId="{EE6C5EFC-8BEC-4823-ACD7-CBDD5627327E}"/>
          </ac:picMkLst>
        </pc:picChg>
        <pc:picChg chg="add del mod">
          <ac:chgData name="서나미" userId="98bacb39-bb71-4786-aac3-dde20c906108" providerId="ADAL" clId="{91CEB216-A7B8-42D9-93D6-B28577B9F5B3}" dt="2020-06-03T12:09:41.803" v="1507" actId="1076"/>
          <ac:picMkLst>
            <pc:docMk/>
            <pc:sldMk cId="26641155" sldId="275"/>
            <ac:picMk id="2050" creationId="{B34BEE82-11C3-4AC9-BCC8-7A6F1D9565B0}"/>
          </ac:picMkLst>
        </pc:picChg>
        <pc:cxnChg chg="add del mod">
          <ac:chgData name="서나미" userId="98bacb39-bb71-4786-aac3-dde20c906108" providerId="ADAL" clId="{91CEB216-A7B8-42D9-93D6-B28577B9F5B3}" dt="2020-06-03T12:08:46.419" v="1495" actId="478"/>
          <ac:cxnSpMkLst>
            <pc:docMk/>
            <pc:sldMk cId="26641155" sldId="275"/>
            <ac:cxnSpMk id="14" creationId="{D89F118A-1493-499A-A30D-9C4943C43C34}"/>
          </ac:cxnSpMkLst>
        </pc:cxnChg>
        <pc:cxnChg chg="add del mod">
          <ac:chgData name="서나미" userId="98bacb39-bb71-4786-aac3-dde20c906108" providerId="ADAL" clId="{91CEB216-A7B8-42D9-93D6-B28577B9F5B3}" dt="2020-06-03T12:08:46.419" v="1495" actId="478"/>
          <ac:cxnSpMkLst>
            <pc:docMk/>
            <pc:sldMk cId="26641155" sldId="275"/>
            <ac:cxnSpMk id="16" creationId="{590DE895-433F-489D-85E3-5211472142C7}"/>
          </ac:cxnSpMkLst>
        </pc:cxnChg>
        <pc:cxnChg chg="add del mod">
          <ac:chgData name="서나미" userId="98bacb39-bb71-4786-aac3-dde20c906108" providerId="ADAL" clId="{91CEB216-A7B8-42D9-93D6-B28577B9F5B3}" dt="2020-06-03T12:08:46.419" v="1495" actId="478"/>
          <ac:cxnSpMkLst>
            <pc:docMk/>
            <pc:sldMk cId="26641155" sldId="275"/>
            <ac:cxnSpMk id="18" creationId="{E71AB46A-F745-4732-AAE4-A6D91DB1BB4F}"/>
          </ac:cxnSpMkLst>
        </pc:cxnChg>
        <pc:cxnChg chg="mod">
          <ac:chgData name="서나미" userId="98bacb39-bb71-4786-aac3-dde20c906108" providerId="ADAL" clId="{91CEB216-A7B8-42D9-93D6-B28577B9F5B3}" dt="2020-06-03T12:09:41.803" v="1507" actId="1076"/>
          <ac:cxnSpMkLst>
            <pc:docMk/>
            <pc:sldMk cId="26641155" sldId="275"/>
            <ac:cxnSpMk id="23" creationId="{AA20C6AF-E0B3-48BD-B9C2-8926D66E3CAB}"/>
          </ac:cxnSpMkLst>
        </pc:cxnChg>
        <pc:cxnChg chg="mod">
          <ac:chgData name="서나미" userId="98bacb39-bb71-4786-aac3-dde20c906108" providerId="ADAL" clId="{91CEB216-A7B8-42D9-93D6-B28577B9F5B3}" dt="2020-06-03T12:09:41.803" v="1507" actId="1076"/>
          <ac:cxnSpMkLst>
            <pc:docMk/>
            <pc:sldMk cId="26641155" sldId="275"/>
            <ac:cxnSpMk id="24" creationId="{6696568D-BA96-4111-BA19-AE6132F9B494}"/>
          </ac:cxnSpMkLst>
        </pc:cxnChg>
        <pc:cxnChg chg="add mod">
          <ac:chgData name="서나미" userId="98bacb39-bb71-4786-aac3-dde20c906108" providerId="ADAL" clId="{91CEB216-A7B8-42D9-93D6-B28577B9F5B3}" dt="2020-06-03T12:09:41.803" v="1507" actId="1076"/>
          <ac:cxnSpMkLst>
            <pc:docMk/>
            <pc:sldMk cId="26641155" sldId="275"/>
            <ac:cxnSpMk id="41" creationId="{6023A789-36F0-48BE-B20F-5DC6F716D1DA}"/>
          </ac:cxnSpMkLst>
        </pc:cxnChg>
      </pc:sldChg>
      <pc:sldChg chg="new del">
        <pc:chgData name="서나미" userId="98bacb39-bb71-4786-aac3-dde20c906108" providerId="ADAL" clId="{91CEB216-A7B8-42D9-93D6-B28577B9F5B3}" dt="2020-06-03T06:52:50.132" v="301" actId="2696"/>
        <pc:sldMkLst>
          <pc:docMk/>
          <pc:sldMk cId="2966771399" sldId="275"/>
        </pc:sldMkLst>
      </pc:sldChg>
      <pc:sldChg chg="addSp delSp modSp new del mod ord">
        <pc:chgData name="서나미" userId="98bacb39-bb71-4786-aac3-dde20c906108" providerId="ADAL" clId="{91CEB216-A7B8-42D9-93D6-B28577B9F5B3}" dt="2020-06-03T09:11:54.857" v="928" actId="47"/>
        <pc:sldMkLst>
          <pc:docMk/>
          <pc:sldMk cId="3726969623" sldId="276"/>
        </pc:sldMkLst>
        <pc:picChg chg="add del mod modCrop">
          <ac:chgData name="서나미" userId="98bacb39-bb71-4786-aac3-dde20c906108" providerId="ADAL" clId="{91CEB216-A7B8-42D9-93D6-B28577B9F5B3}" dt="2020-06-03T09:10:46.850" v="919" actId="21"/>
          <ac:picMkLst>
            <pc:docMk/>
            <pc:sldMk cId="3726969623" sldId="276"/>
            <ac:picMk id="3" creationId="{ED57EC34-801E-4E62-82A7-F71B6E7E67D2}"/>
          </ac:picMkLst>
        </pc:picChg>
        <pc:picChg chg="add del mod modCrop">
          <ac:chgData name="서나미" userId="98bacb39-bb71-4786-aac3-dde20c906108" providerId="ADAL" clId="{91CEB216-A7B8-42D9-93D6-B28577B9F5B3}" dt="2020-06-03T09:10:46.850" v="919" actId="21"/>
          <ac:picMkLst>
            <pc:docMk/>
            <pc:sldMk cId="3726969623" sldId="276"/>
            <ac:picMk id="5" creationId="{4AD1D656-BC67-46F2-8EBB-8DFBC111991B}"/>
          </ac:picMkLst>
        </pc:picChg>
        <pc:picChg chg="add del mod modCrop">
          <ac:chgData name="서나미" userId="98bacb39-bb71-4786-aac3-dde20c906108" providerId="ADAL" clId="{91CEB216-A7B8-42D9-93D6-B28577B9F5B3}" dt="2020-06-03T09:10:46.850" v="919" actId="21"/>
          <ac:picMkLst>
            <pc:docMk/>
            <pc:sldMk cId="3726969623" sldId="276"/>
            <ac:picMk id="7" creationId="{A7C3D6B9-875E-4B9B-9952-58613722A398}"/>
          </ac:picMkLst>
        </pc:picChg>
      </pc:sldChg>
      <pc:sldChg chg="addSp modSp new mod">
        <pc:chgData name="서나미" userId="98bacb39-bb71-4786-aac3-dde20c906108" providerId="ADAL" clId="{91CEB216-A7B8-42D9-93D6-B28577B9F5B3}" dt="2020-06-03T11:15:30.445" v="1327" actId="14100"/>
        <pc:sldMkLst>
          <pc:docMk/>
          <pc:sldMk cId="406757837" sldId="277"/>
        </pc:sldMkLst>
        <pc:spChg chg="mod">
          <ac:chgData name="서나미" userId="98bacb39-bb71-4786-aac3-dde20c906108" providerId="ADAL" clId="{91CEB216-A7B8-42D9-93D6-B28577B9F5B3}" dt="2020-06-03T10:37:57.351" v="1278" actId="255"/>
          <ac:spMkLst>
            <pc:docMk/>
            <pc:sldMk cId="406757837" sldId="277"/>
            <ac:spMk id="2" creationId="{1AEC55A9-3162-4326-BE93-532A4783AE27}"/>
          </ac:spMkLst>
        </pc:spChg>
        <pc:spChg chg="add mod">
          <ac:chgData name="서나미" userId="98bacb39-bb71-4786-aac3-dde20c906108" providerId="ADAL" clId="{91CEB216-A7B8-42D9-93D6-B28577B9F5B3}" dt="2020-06-03T10:38:14.937" v="1279" actId="164"/>
          <ac:spMkLst>
            <pc:docMk/>
            <pc:sldMk cId="406757837" sldId="277"/>
            <ac:spMk id="6" creationId="{C9AABB10-8D1D-45EE-BBFC-4D34FC492775}"/>
          </ac:spMkLst>
        </pc:spChg>
        <pc:spChg chg="add mod">
          <ac:chgData name="서나미" userId="98bacb39-bb71-4786-aac3-dde20c906108" providerId="ADAL" clId="{91CEB216-A7B8-42D9-93D6-B28577B9F5B3}" dt="2020-06-03T10:38:14.937" v="1279" actId="164"/>
          <ac:spMkLst>
            <pc:docMk/>
            <pc:sldMk cId="406757837" sldId="277"/>
            <ac:spMk id="7" creationId="{DB667848-C856-4241-A130-9F59A7B1B974}"/>
          </ac:spMkLst>
        </pc:spChg>
        <pc:spChg chg="add mod">
          <ac:chgData name="서나미" userId="98bacb39-bb71-4786-aac3-dde20c906108" providerId="ADAL" clId="{91CEB216-A7B8-42D9-93D6-B28577B9F5B3}" dt="2020-06-03T10:38:14.937" v="1279" actId="164"/>
          <ac:spMkLst>
            <pc:docMk/>
            <pc:sldMk cId="406757837" sldId="277"/>
            <ac:spMk id="8" creationId="{11AB5871-9FB2-4285-8440-8E0CFD5ADECB}"/>
          </ac:spMkLst>
        </pc:spChg>
        <pc:grpChg chg="add mod">
          <ac:chgData name="서나미" userId="98bacb39-bb71-4786-aac3-dde20c906108" providerId="ADAL" clId="{91CEB216-A7B8-42D9-93D6-B28577B9F5B3}" dt="2020-06-03T11:15:30.445" v="1327" actId="14100"/>
          <ac:grpSpMkLst>
            <pc:docMk/>
            <pc:sldMk cId="406757837" sldId="277"/>
            <ac:grpSpMk id="9" creationId="{E53E31FA-19A9-4DB6-979C-DFAE23ABA5F7}"/>
          </ac:grpSpMkLst>
        </pc:grpChg>
        <pc:picChg chg="add mod">
          <ac:chgData name="서나미" userId="98bacb39-bb71-4786-aac3-dde20c906108" providerId="ADAL" clId="{91CEB216-A7B8-42D9-93D6-B28577B9F5B3}" dt="2020-06-03T10:38:14.937" v="1279" actId="164"/>
          <ac:picMkLst>
            <pc:docMk/>
            <pc:sldMk cId="406757837" sldId="277"/>
            <ac:picMk id="3" creationId="{515D7CA1-91AC-4E1B-9F6C-18115CDC7FAC}"/>
          </ac:picMkLst>
        </pc:picChg>
        <pc:picChg chg="add mod">
          <ac:chgData name="서나미" userId="98bacb39-bb71-4786-aac3-dde20c906108" providerId="ADAL" clId="{91CEB216-A7B8-42D9-93D6-B28577B9F5B3}" dt="2020-06-03T10:38:14.937" v="1279" actId="164"/>
          <ac:picMkLst>
            <pc:docMk/>
            <pc:sldMk cId="406757837" sldId="277"/>
            <ac:picMk id="4" creationId="{CFC0F48A-0533-458A-810A-F1B1B039DA88}"/>
          </ac:picMkLst>
        </pc:picChg>
        <pc:picChg chg="add mod">
          <ac:chgData name="서나미" userId="98bacb39-bb71-4786-aac3-dde20c906108" providerId="ADAL" clId="{91CEB216-A7B8-42D9-93D6-B28577B9F5B3}" dt="2020-06-03T10:38:14.937" v="1279" actId="164"/>
          <ac:picMkLst>
            <pc:docMk/>
            <pc:sldMk cId="406757837" sldId="277"/>
            <ac:picMk id="5" creationId="{6C66F512-BB08-4B35-ABB3-29EEA8FFBB75}"/>
          </ac:picMkLst>
        </pc:picChg>
      </pc:sldChg>
      <pc:sldChg chg="addSp delSp modSp new mod">
        <pc:chgData name="서나미" userId="98bacb39-bb71-4786-aac3-dde20c906108" providerId="ADAL" clId="{91CEB216-A7B8-42D9-93D6-B28577B9F5B3}" dt="2020-06-03T12:13:51.855" v="1527" actId="20577"/>
        <pc:sldMkLst>
          <pc:docMk/>
          <pc:sldMk cId="317719855" sldId="278"/>
        </pc:sldMkLst>
        <pc:spChg chg="mod">
          <ac:chgData name="서나미" userId="98bacb39-bb71-4786-aac3-dde20c906108" providerId="ADAL" clId="{91CEB216-A7B8-42D9-93D6-B28577B9F5B3}" dt="2020-06-03T12:13:51.855" v="1527" actId="20577"/>
          <ac:spMkLst>
            <pc:docMk/>
            <pc:sldMk cId="317719855" sldId="278"/>
            <ac:spMk id="2" creationId="{EE68005E-E0A1-431F-8E9E-3D03A412A4E6}"/>
          </ac:spMkLst>
        </pc:spChg>
        <pc:spChg chg="mod">
          <ac:chgData name="서나미" userId="98bacb39-bb71-4786-aac3-dde20c906108" providerId="ADAL" clId="{91CEB216-A7B8-42D9-93D6-B28577B9F5B3}" dt="2020-06-03T11:50:58.856" v="1418" actId="14100"/>
          <ac:spMkLst>
            <pc:docMk/>
            <pc:sldMk cId="317719855" sldId="278"/>
            <ac:spMk id="7" creationId="{41E10AAE-4A31-4FB7-B08D-7B5F82EE2993}"/>
          </ac:spMkLst>
        </pc:spChg>
        <pc:spChg chg="mod">
          <ac:chgData name="서나미" userId="98bacb39-bb71-4786-aac3-dde20c906108" providerId="ADAL" clId="{91CEB216-A7B8-42D9-93D6-B28577B9F5B3}" dt="2020-06-03T11:50:58.856" v="1418" actId="14100"/>
          <ac:spMkLst>
            <pc:docMk/>
            <pc:sldMk cId="317719855" sldId="278"/>
            <ac:spMk id="10" creationId="{CA2B266F-D71C-4460-914F-0CC56854E77D}"/>
          </ac:spMkLst>
        </pc:spChg>
        <pc:spChg chg="add mod">
          <ac:chgData name="서나미" userId="98bacb39-bb71-4786-aac3-dde20c906108" providerId="ADAL" clId="{91CEB216-A7B8-42D9-93D6-B28577B9F5B3}" dt="2020-06-03T11:50:58.856" v="1418" actId="14100"/>
          <ac:spMkLst>
            <pc:docMk/>
            <pc:sldMk cId="317719855" sldId="278"/>
            <ac:spMk id="14" creationId="{AAEFBEF2-BF34-4458-97D1-BCB32AE52594}"/>
          </ac:spMkLst>
        </pc:spChg>
        <pc:spChg chg="mod">
          <ac:chgData name="서나미" userId="98bacb39-bb71-4786-aac3-dde20c906108" providerId="ADAL" clId="{91CEB216-A7B8-42D9-93D6-B28577B9F5B3}" dt="2020-06-03T11:50:58.856" v="1418" actId="14100"/>
          <ac:spMkLst>
            <pc:docMk/>
            <pc:sldMk cId="317719855" sldId="278"/>
            <ac:spMk id="17" creationId="{B2730863-A476-4980-8AA9-94848CE08E3D}"/>
          </ac:spMkLst>
        </pc:spChg>
        <pc:spChg chg="add mod">
          <ac:chgData name="서나미" userId="98bacb39-bb71-4786-aac3-dde20c906108" providerId="ADAL" clId="{91CEB216-A7B8-42D9-93D6-B28577B9F5B3}" dt="2020-06-03T11:50:58.856" v="1418" actId="14100"/>
          <ac:spMkLst>
            <pc:docMk/>
            <pc:sldMk cId="317719855" sldId="278"/>
            <ac:spMk id="19" creationId="{8EF32F0D-21BA-4CCC-810D-913E7F8DC163}"/>
          </ac:spMkLst>
        </pc:spChg>
        <pc:spChg chg="add mod">
          <ac:chgData name="서나미" userId="98bacb39-bb71-4786-aac3-dde20c906108" providerId="ADAL" clId="{91CEB216-A7B8-42D9-93D6-B28577B9F5B3}" dt="2020-06-03T11:50:58.856" v="1418" actId="14100"/>
          <ac:spMkLst>
            <pc:docMk/>
            <pc:sldMk cId="317719855" sldId="278"/>
            <ac:spMk id="20" creationId="{6AAC2B9F-E62F-48E9-BB08-C270DCC97EA3}"/>
          </ac:spMkLst>
        </pc:spChg>
        <pc:spChg chg="add mod">
          <ac:chgData name="서나미" userId="98bacb39-bb71-4786-aac3-dde20c906108" providerId="ADAL" clId="{91CEB216-A7B8-42D9-93D6-B28577B9F5B3}" dt="2020-06-03T11:50:58.856" v="1418" actId="14100"/>
          <ac:spMkLst>
            <pc:docMk/>
            <pc:sldMk cId="317719855" sldId="278"/>
            <ac:spMk id="22" creationId="{4FE499C4-3DF0-44CD-BDAF-1F78F9D7BE93}"/>
          </ac:spMkLst>
        </pc:spChg>
        <pc:grpChg chg="add mod">
          <ac:chgData name="서나미" userId="98bacb39-bb71-4786-aac3-dde20c906108" providerId="ADAL" clId="{91CEB216-A7B8-42D9-93D6-B28577B9F5B3}" dt="2020-06-03T11:50:58.856" v="1418" actId="14100"/>
          <ac:grpSpMkLst>
            <pc:docMk/>
            <pc:sldMk cId="317719855" sldId="278"/>
            <ac:grpSpMk id="5" creationId="{6FBDE1D9-3931-479C-AD38-D21DD6079665}"/>
          </ac:grpSpMkLst>
        </pc:grpChg>
        <pc:grpChg chg="add mod">
          <ac:chgData name="서나미" userId="98bacb39-bb71-4786-aac3-dde20c906108" providerId="ADAL" clId="{91CEB216-A7B8-42D9-93D6-B28577B9F5B3}" dt="2020-06-03T11:50:58.856" v="1418" actId="14100"/>
          <ac:grpSpMkLst>
            <pc:docMk/>
            <pc:sldMk cId="317719855" sldId="278"/>
            <ac:grpSpMk id="8" creationId="{2676D001-0BBE-4142-9940-3785CA777B9D}"/>
          </ac:grpSpMkLst>
        </pc:grpChg>
        <pc:grpChg chg="add mod">
          <ac:chgData name="서나미" userId="98bacb39-bb71-4786-aac3-dde20c906108" providerId="ADAL" clId="{91CEB216-A7B8-42D9-93D6-B28577B9F5B3}" dt="2020-06-03T11:50:58.856" v="1418" actId="14100"/>
          <ac:grpSpMkLst>
            <pc:docMk/>
            <pc:sldMk cId="317719855" sldId="278"/>
            <ac:grpSpMk id="15" creationId="{ECCCDC35-F3B0-4CA2-A828-7DD5918E5925}"/>
          </ac:grpSpMkLst>
        </pc:grpChg>
        <pc:grpChg chg="add mod">
          <ac:chgData name="서나미" userId="98bacb39-bb71-4786-aac3-dde20c906108" providerId="ADAL" clId="{91CEB216-A7B8-42D9-93D6-B28577B9F5B3}" dt="2020-06-03T11:50:58.856" v="1418" actId="14100"/>
          <ac:grpSpMkLst>
            <pc:docMk/>
            <pc:sldMk cId="317719855" sldId="278"/>
            <ac:grpSpMk id="18" creationId="{E0284DB9-6213-4EF2-A8B5-5E0349C30DF4}"/>
          </ac:grpSpMkLst>
        </pc:grpChg>
        <pc:grpChg chg="add mod">
          <ac:chgData name="서나미" userId="98bacb39-bb71-4786-aac3-dde20c906108" providerId="ADAL" clId="{91CEB216-A7B8-42D9-93D6-B28577B9F5B3}" dt="2020-06-03T11:50:58.856" v="1418" actId="14100"/>
          <ac:grpSpMkLst>
            <pc:docMk/>
            <pc:sldMk cId="317719855" sldId="278"/>
            <ac:grpSpMk id="21" creationId="{435F7D38-BCD0-4885-B0B1-C98B6AD62701}"/>
          </ac:grpSpMkLst>
        </pc:grpChg>
        <pc:grpChg chg="add mod topLvl">
          <ac:chgData name="서나미" userId="98bacb39-bb71-4786-aac3-dde20c906108" providerId="ADAL" clId="{91CEB216-A7B8-42D9-93D6-B28577B9F5B3}" dt="2020-06-03T11:50:58.856" v="1418" actId="14100"/>
          <ac:grpSpMkLst>
            <pc:docMk/>
            <pc:sldMk cId="317719855" sldId="278"/>
            <ac:grpSpMk id="23" creationId="{ED072357-9C24-4F10-890F-121DB583220E}"/>
          </ac:grpSpMkLst>
        </pc:grpChg>
        <pc:grpChg chg="add del mod">
          <ac:chgData name="서나미" userId="98bacb39-bb71-4786-aac3-dde20c906108" providerId="ADAL" clId="{91CEB216-A7B8-42D9-93D6-B28577B9F5B3}" dt="2020-06-03T11:49:20.495" v="1407" actId="165"/>
          <ac:grpSpMkLst>
            <pc:docMk/>
            <pc:sldMk cId="317719855" sldId="278"/>
            <ac:grpSpMk id="27" creationId="{CAB480B3-8103-4CE6-977E-2E2362C70FD5}"/>
          </ac:grpSpMkLst>
        </pc:grpChg>
        <pc:grpChg chg="add mod">
          <ac:chgData name="서나미" userId="98bacb39-bb71-4786-aac3-dde20c906108" providerId="ADAL" clId="{91CEB216-A7B8-42D9-93D6-B28577B9F5B3}" dt="2020-06-03T11:50:58.856" v="1418" actId="14100"/>
          <ac:grpSpMkLst>
            <pc:docMk/>
            <pc:sldMk cId="317719855" sldId="278"/>
            <ac:grpSpMk id="28" creationId="{D41A813D-79D4-475A-99A8-29671AEC5511}"/>
          </ac:grpSpMkLst>
        </pc:grpChg>
        <pc:picChg chg="add mod topLvl">
          <ac:chgData name="서나미" userId="98bacb39-bb71-4786-aac3-dde20c906108" providerId="ADAL" clId="{91CEB216-A7B8-42D9-93D6-B28577B9F5B3}" dt="2020-06-03T11:50:58.856" v="1418" actId="14100"/>
          <ac:picMkLst>
            <pc:docMk/>
            <pc:sldMk cId="317719855" sldId="278"/>
            <ac:picMk id="4" creationId="{71B3A3DB-A8EE-4EE0-AEF2-D9E3000719B7}"/>
          </ac:picMkLst>
        </pc:picChg>
        <pc:picChg chg="mod">
          <ac:chgData name="서나미" userId="98bacb39-bb71-4786-aac3-dde20c906108" providerId="ADAL" clId="{91CEB216-A7B8-42D9-93D6-B28577B9F5B3}" dt="2020-06-03T11:50:58.856" v="1418" actId="14100"/>
          <ac:picMkLst>
            <pc:docMk/>
            <pc:sldMk cId="317719855" sldId="278"/>
            <ac:picMk id="6" creationId="{58441DA3-6678-4AB9-BE0E-FFA89FBB00FE}"/>
          </ac:picMkLst>
        </pc:picChg>
        <pc:picChg chg="mod">
          <ac:chgData name="서나미" userId="98bacb39-bb71-4786-aac3-dde20c906108" providerId="ADAL" clId="{91CEB216-A7B8-42D9-93D6-B28577B9F5B3}" dt="2020-06-03T11:50:58.856" v="1418" actId="14100"/>
          <ac:picMkLst>
            <pc:docMk/>
            <pc:sldMk cId="317719855" sldId="278"/>
            <ac:picMk id="9" creationId="{1520B042-38B7-43B6-993B-C432BCEB1FE9}"/>
          </ac:picMkLst>
        </pc:picChg>
        <pc:picChg chg="mod">
          <ac:chgData name="서나미" userId="98bacb39-bb71-4786-aac3-dde20c906108" providerId="ADAL" clId="{91CEB216-A7B8-42D9-93D6-B28577B9F5B3}" dt="2020-06-03T11:50:58.856" v="1418" actId="14100"/>
          <ac:picMkLst>
            <pc:docMk/>
            <pc:sldMk cId="317719855" sldId="278"/>
            <ac:picMk id="16" creationId="{CCDD3E24-D87B-4851-AD1A-2772B4CDF477}"/>
          </ac:picMkLst>
        </pc:picChg>
        <pc:picChg chg="add mod topLvl">
          <ac:chgData name="서나미" userId="98bacb39-bb71-4786-aac3-dde20c906108" providerId="ADAL" clId="{91CEB216-A7B8-42D9-93D6-B28577B9F5B3}" dt="2020-06-03T11:50:58.856" v="1418" actId="14100"/>
          <ac:picMkLst>
            <pc:docMk/>
            <pc:sldMk cId="317719855" sldId="278"/>
            <ac:picMk id="3074" creationId="{37DA7BAD-4FE8-410D-8BD8-8645FDF49DE2}"/>
          </ac:picMkLst>
        </pc:picChg>
        <pc:cxnChg chg="add mod topLvl">
          <ac:chgData name="서나미" userId="98bacb39-bb71-4786-aac3-dde20c906108" providerId="ADAL" clId="{91CEB216-A7B8-42D9-93D6-B28577B9F5B3}" dt="2020-06-03T11:50:58.856" v="1418" actId="14100"/>
          <ac:cxnSpMkLst>
            <pc:docMk/>
            <pc:sldMk cId="317719855" sldId="278"/>
            <ac:cxnSpMk id="11" creationId="{E873E9E8-4511-46F7-ADFC-2EEF7CE5C0AD}"/>
          </ac:cxnSpMkLst>
        </pc:cxnChg>
        <pc:cxnChg chg="add del mod">
          <ac:chgData name="서나미" userId="98bacb39-bb71-4786-aac3-dde20c906108" providerId="ADAL" clId="{91CEB216-A7B8-42D9-93D6-B28577B9F5B3}" dt="2020-06-03T12:12:48.999" v="1508" actId="478"/>
          <ac:cxnSpMkLst>
            <pc:docMk/>
            <pc:sldMk cId="317719855" sldId="278"/>
            <ac:cxnSpMk id="12" creationId="{CAF4647D-8331-4900-A812-2F5CAEA4A930}"/>
          </ac:cxnSpMkLst>
        </pc:cxnChg>
        <pc:cxnChg chg="add mod topLvl">
          <ac:chgData name="서나미" userId="98bacb39-bb71-4786-aac3-dde20c906108" providerId="ADAL" clId="{91CEB216-A7B8-42D9-93D6-B28577B9F5B3}" dt="2020-06-03T11:50:58.856" v="1418" actId="14100"/>
          <ac:cxnSpMkLst>
            <pc:docMk/>
            <pc:sldMk cId="317719855" sldId="278"/>
            <ac:cxnSpMk id="13" creationId="{C50713F2-E7FE-4B6E-BC13-86019F0001BC}"/>
          </ac:cxnSpMkLst>
        </pc:cxnChg>
      </pc:sldChg>
      <pc:sldChg chg="addSp modSp new del mod">
        <pc:chgData name="서나미" userId="98bacb39-bb71-4786-aac3-dde20c906108" providerId="ADAL" clId="{91CEB216-A7B8-42D9-93D6-B28577B9F5B3}" dt="2020-06-03T10:32:10.620" v="1266" actId="47"/>
        <pc:sldMkLst>
          <pc:docMk/>
          <pc:sldMk cId="1817619559" sldId="278"/>
        </pc:sldMkLst>
        <pc:spChg chg="add mod">
          <ac:chgData name="서나미" userId="98bacb39-bb71-4786-aac3-dde20c906108" providerId="ADAL" clId="{91CEB216-A7B8-42D9-93D6-B28577B9F5B3}" dt="2020-06-03T10:28:05.373" v="1250" actId="164"/>
          <ac:spMkLst>
            <pc:docMk/>
            <pc:sldMk cId="1817619559" sldId="278"/>
            <ac:spMk id="3" creationId="{8FB09A44-5825-4CA4-9335-7AE95EE6022E}"/>
          </ac:spMkLst>
        </pc:spChg>
        <pc:spChg chg="add mod">
          <ac:chgData name="서나미" userId="98bacb39-bb71-4786-aac3-dde20c906108" providerId="ADAL" clId="{91CEB216-A7B8-42D9-93D6-B28577B9F5B3}" dt="2020-06-03T10:28:05.373" v="1250" actId="164"/>
          <ac:spMkLst>
            <pc:docMk/>
            <pc:sldMk cId="1817619559" sldId="278"/>
            <ac:spMk id="4" creationId="{8289B749-7666-4E35-8CE6-6C855FF634AC}"/>
          </ac:spMkLst>
        </pc:spChg>
        <pc:grpChg chg="add mod">
          <ac:chgData name="서나미" userId="98bacb39-bb71-4786-aac3-dde20c906108" providerId="ADAL" clId="{91CEB216-A7B8-42D9-93D6-B28577B9F5B3}" dt="2020-06-03T10:28:05.373" v="1250" actId="164"/>
          <ac:grpSpMkLst>
            <pc:docMk/>
            <pc:sldMk cId="1817619559" sldId="278"/>
            <ac:grpSpMk id="5" creationId="{4D71412A-45B0-4CB2-AFA0-78D8C827A23E}"/>
          </ac:grpSpMkLst>
        </pc:grpChg>
        <pc:picChg chg="add mod modCrop">
          <ac:chgData name="서나미" userId="98bacb39-bb71-4786-aac3-dde20c906108" providerId="ADAL" clId="{91CEB216-A7B8-42D9-93D6-B28577B9F5B3}" dt="2020-06-03T10:28:05.373" v="1250" actId="164"/>
          <ac:picMkLst>
            <pc:docMk/>
            <pc:sldMk cId="1817619559" sldId="278"/>
            <ac:picMk id="2" creationId="{90063291-9AB9-4D2C-8524-8E1CAA46C81A}"/>
          </ac:picMkLst>
        </pc:picChg>
      </pc:sldChg>
      <pc:sldChg chg="addSp modSp new mod">
        <pc:chgData name="서나미" userId="98bacb39-bb71-4786-aac3-dde20c906108" providerId="ADAL" clId="{91CEB216-A7B8-42D9-93D6-B28577B9F5B3}" dt="2020-06-03T12:14:11.366" v="1534" actId="120"/>
        <pc:sldMkLst>
          <pc:docMk/>
          <pc:sldMk cId="195887394" sldId="279"/>
        </pc:sldMkLst>
        <pc:spChg chg="mod">
          <ac:chgData name="서나미" userId="98bacb39-bb71-4786-aac3-dde20c906108" providerId="ADAL" clId="{91CEB216-A7B8-42D9-93D6-B28577B9F5B3}" dt="2020-06-03T12:14:11.366" v="1534" actId="120"/>
          <ac:spMkLst>
            <pc:docMk/>
            <pc:sldMk cId="195887394" sldId="279"/>
            <ac:spMk id="2" creationId="{7D661221-78FC-422D-B318-673547C8D553}"/>
          </ac:spMkLst>
        </pc:spChg>
        <pc:spChg chg="add mod">
          <ac:chgData name="서나미" userId="98bacb39-bb71-4786-aac3-dde20c906108" providerId="ADAL" clId="{91CEB216-A7B8-42D9-93D6-B28577B9F5B3}" dt="2020-06-03T12:03:33.736" v="1481" actId="1582"/>
          <ac:spMkLst>
            <pc:docMk/>
            <pc:sldMk cId="195887394" sldId="279"/>
            <ac:spMk id="10" creationId="{6E8DC584-C8CA-4D61-8B21-B45192E28A5F}"/>
          </ac:spMkLst>
        </pc:spChg>
        <pc:spChg chg="add mod">
          <ac:chgData name="서나미" userId="98bacb39-bb71-4786-aac3-dde20c906108" providerId="ADAL" clId="{91CEB216-A7B8-42D9-93D6-B28577B9F5B3}" dt="2020-06-03T12:05:36.825" v="1491" actId="164"/>
          <ac:spMkLst>
            <pc:docMk/>
            <pc:sldMk cId="195887394" sldId="279"/>
            <ac:spMk id="11" creationId="{3A2B902E-3BAC-4759-A511-38C8AAC3BEBE}"/>
          </ac:spMkLst>
        </pc:spChg>
        <pc:spChg chg="add mod">
          <ac:chgData name="서나미" userId="98bacb39-bb71-4786-aac3-dde20c906108" providerId="ADAL" clId="{91CEB216-A7B8-42D9-93D6-B28577B9F5B3}" dt="2020-06-03T12:07:27.280" v="1492" actId="164"/>
          <ac:spMkLst>
            <pc:docMk/>
            <pc:sldMk cId="195887394" sldId="279"/>
            <ac:spMk id="12" creationId="{4C7D15AE-B3D4-480F-9C1E-568F19E36489}"/>
          </ac:spMkLst>
        </pc:spChg>
        <pc:grpChg chg="add mod">
          <ac:chgData name="서나미" userId="98bacb39-bb71-4786-aac3-dde20c906108" providerId="ADAL" clId="{91CEB216-A7B8-42D9-93D6-B28577B9F5B3}" dt="2020-06-03T12:05:36.825" v="1491" actId="164"/>
          <ac:grpSpMkLst>
            <pc:docMk/>
            <pc:sldMk cId="195887394" sldId="279"/>
            <ac:grpSpMk id="9" creationId="{33D3F3C8-29A6-42E8-8FAD-F39AFB116079}"/>
          </ac:grpSpMkLst>
        </pc:grpChg>
        <pc:grpChg chg="add mod">
          <ac:chgData name="서나미" userId="98bacb39-bb71-4786-aac3-dde20c906108" providerId="ADAL" clId="{91CEB216-A7B8-42D9-93D6-B28577B9F5B3}" dt="2020-06-03T12:05:36.825" v="1491" actId="164"/>
          <ac:grpSpMkLst>
            <pc:docMk/>
            <pc:sldMk cId="195887394" sldId="279"/>
            <ac:grpSpMk id="13" creationId="{90504678-1EF5-4871-B34E-3383223A011D}"/>
          </ac:grpSpMkLst>
        </pc:grpChg>
        <pc:grpChg chg="add mod">
          <ac:chgData name="서나미" userId="98bacb39-bb71-4786-aac3-dde20c906108" providerId="ADAL" clId="{91CEB216-A7B8-42D9-93D6-B28577B9F5B3}" dt="2020-06-03T12:07:27.280" v="1492" actId="164"/>
          <ac:grpSpMkLst>
            <pc:docMk/>
            <pc:sldMk cId="195887394" sldId="279"/>
            <ac:grpSpMk id="14" creationId="{1AF74FFC-9CB8-4712-BBA8-CB2E3C5D642F}"/>
          </ac:grpSpMkLst>
        </pc:grpChg>
        <pc:picChg chg="add mod modCrop">
          <ac:chgData name="서나미" userId="98bacb39-bb71-4786-aac3-dde20c906108" providerId="ADAL" clId="{91CEB216-A7B8-42D9-93D6-B28577B9F5B3}" dt="2020-06-03T12:02:51.881" v="1475" actId="732"/>
          <ac:picMkLst>
            <pc:docMk/>
            <pc:sldMk cId="195887394" sldId="279"/>
            <ac:picMk id="4" creationId="{FA2363A5-C91F-49C9-ACBD-15A87E34CD17}"/>
          </ac:picMkLst>
        </pc:picChg>
        <pc:picChg chg="add mod modCrop">
          <ac:chgData name="서나미" userId="98bacb39-bb71-4786-aac3-dde20c906108" providerId="ADAL" clId="{91CEB216-A7B8-42D9-93D6-B28577B9F5B3}" dt="2020-06-03T12:02:29.806" v="1471" actId="164"/>
          <ac:picMkLst>
            <pc:docMk/>
            <pc:sldMk cId="195887394" sldId="279"/>
            <ac:picMk id="5" creationId="{A33C8582-DEC7-453F-B2C1-C9AD9571D230}"/>
          </ac:picMkLst>
        </pc:picChg>
        <pc:picChg chg="add mod modCrop">
          <ac:chgData name="서나미" userId="98bacb39-bb71-4786-aac3-dde20c906108" providerId="ADAL" clId="{91CEB216-A7B8-42D9-93D6-B28577B9F5B3}" dt="2020-06-03T12:07:27.280" v="1492" actId="164"/>
          <ac:picMkLst>
            <pc:docMk/>
            <pc:sldMk cId="195887394" sldId="279"/>
            <ac:picMk id="7" creationId="{45C061E2-8D63-4574-84CC-49086401C415}"/>
          </ac:picMkLst>
        </pc:picChg>
        <pc:picChg chg="add mod modCrop">
          <ac:chgData name="서나미" userId="98bacb39-bb71-4786-aac3-dde20c906108" providerId="ADAL" clId="{91CEB216-A7B8-42D9-93D6-B28577B9F5B3}" dt="2020-06-03T12:02:29.806" v="1471" actId="164"/>
          <ac:picMkLst>
            <pc:docMk/>
            <pc:sldMk cId="195887394" sldId="279"/>
            <ac:picMk id="8" creationId="{D62EC643-D807-4534-98D7-025985F435F5}"/>
          </ac:picMkLst>
        </pc:picChg>
      </pc:sldChg>
      <pc:sldChg chg="addSp modSp new mod">
        <pc:chgData name="서나미" userId="98bacb39-bb71-4786-aac3-dde20c906108" providerId="ADAL" clId="{91CEB216-A7B8-42D9-93D6-B28577B9F5B3}" dt="2020-06-03T14:01:48.166" v="1732" actId="120"/>
        <pc:sldMkLst>
          <pc:docMk/>
          <pc:sldMk cId="476982170" sldId="280"/>
        </pc:sldMkLst>
        <pc:spChg chg="mod">
          <ac:chgData name="서나미" userId="98bacb39-bb71-4786-aac3-dde20c906108" providerId="ADAL" clId="{91CEB216-A7B8-42D9-93D6-B28577B9F5B3}" dt="2020-06-03T14:01:48.166" v="1732" actId="120"/>
          <ac:spMkLst>
            <pc:docMk/>
            <pc:sldMk cId="476982170" sldId="280"/>
            <ac:spMk id="2" creationId="{33CD887E-FF69-45A4-967D-9C65128064DC}"/>
          </ac:spMkLst>
        </pc:spChg>
        <pc:spChg chg="add mod">
          <ac:chgData name="서나미" userId="98bacb39-bb71-4786-aac3-dde20c906108" providerId="ADAL" clId="{91CEB216-A7B8-42D9-93D6-B28577B9F5B3}" dt="2020-06-03T12:50:38.054" v="1609" actId="164"/>
          <ac:spMkLst>
            <pc:docMk/>
            <pc:sldMk cId="476982170" sldId="280"/>
            <ac:spMk id="4" creationId="{B59A1200-E9B1-43FA-A3C1-B0649BCCCFFB}"/>
          </ac:spMkLst>
        </pc:spChg>
        <pc:spChg chg="add mod">
          <ac:chgData name="서나미" userId="98bacb39-bb71-4786-aac3-dde20c906108" providerId="ADAL" clId="{91CEB216-A7B8-42D9-93D6-B28577B9F5B3}" dt="2020-06-03T12:50:38.054" v="1609" actId="164"/>
          <ac:spMkLst>
            <pc:docMk/>
            <pc:sldMk cId="476982170" sldId="280"/>
            <ac:spMk id="5" creationId="{CAFF880A-E656-4585-BD6C-D76F0020AF75}"/>
          </ac:spMkLst>
        </pc:spChg>
        <pc:grpChg chg="add mod">
          <ac:chgData name="서나미" userId="98bacb39-bb71-4786-aac3-dde20c906108" providerId="ADAL" clId="{91CEB216-A7B8-42D9-93D6-B28577B9F5B3}" dt="2020-06-03T12:50:38.054" v="1609" actId="164"/>
          <ac:grpSpMkLst>
            <pc:docMk/>
            <pc:sldMk cId="476982170" sldId="280"/>
            <ac:grpSpMk id="6" creationId="{4EA665AD-0808-4321-B266-FE1797CE5B7C}"/>
          </ac:grpSpMkLst>
        </pc:grpChg>
        <pc:picChg chg="add mod modCrop">
          <ac:chgData name="서나미" userId="98bacb39-bb71-4786-aac3-dde20c906108" providerId="ADAL" clId="{91CEB216-A7B8-42D9-93D6-B28577B9F5B3}" dt="2020-06-03T12:50:38.054" v="1609" actId="164"/>
          <ac:picMkLst>
            <pc:docMk/>
            <pc:sldMk cId="476982170" sldId="280"/>
            <ac:picMk id="3" creationId="{4CC89843-1B2D-499B-BC41-14F45FF20BC8}"/>
          </ac:picMkLst>
        </pc:picChg>
      </pc:sldChg>
      <pc:sldChg chg="addSp delSp modSp new mod">
        <pc:chgData name="서나미" userId="98bacb39-bb71-4786-aac3-dde20c906108" providerId="ADAL" clId="{91CEB216-A7B8-42D9-93D6-B28577B9F5B3}" dt="2020-06-03T14:02:28.470" v="1746" actId="120"/>
        <pc:sldMkLst>
          <pc:docMk/>
          <pc:sldMk cId="843796076" sldId="281"/>
        </pc:sldMkLst>
        <pc:spChg chg="mod">
          <ac:chgData name="서나미" userId="98bacb39-bb71-4786-aac3-dde20c906108" providerId="ADAL" clId="{91CEB216-A7B8-42D9-93D6-B28577B9F5B3}" dt="2020-06-03T14:02:28.470" v="1746" actId="120"/>
          <ac:spMkLst>
            <pc:docMk/>
            <pc:sldMk cId="843796076" sldId="281"/>
            <ac:spMk id="2" creationId="{05B3D69B-7C4F-4117-B4B6-1789E95C06C6}"/>
          </ac:spMkLst>
        </pc:spChg>
        <pc:spChg chg="add mod">
          <ac:chgData name="서나미" userId="98bacb39-bb71-4786-aac3-dde20c906108" providerId="ADAL" clId="{91CEB216-A7B8-42D9-93D6-B28577B9F5B3}" dt="2020-06-03T13:57:40.223" v="1692" actId="164"/>
          <ac:spMkLst>
            <pc:docMk/>
            <pc:sldMk cId="843796076" sldId="281"/>
            <ac:spMk id="7" creationId="{C50474AA-038A-45CA-8AE6-544A94D6FCE7}"/>
          </ac:spMkLst>
        </pc:spChg>
        <pc:spChg chg="add del">
          <ac:chgData name="서나미" userId="98bacb39-bb71-4786-aac3-dde20c906108" providerId="ADAL" clId="{91CEB216-A7B8-42D9-93D6-B28577B9F5B3}" dt="2020-06-03T13:56:58.695" v="1687" actId="11529"/>
          <ac:spMkLst>
            <pc:docMk/>
            <pc:sldMk cId="843796076" sldId="281"/>
            <ac:spMk id="8" creationId="{093BE5EC-95BA-45A3-A512-0DD656AC79D7}"/>
          </ac:spMkLst>
        </pc:spChg>
        <pc:spChg chg="add mod">
          <ac:chgData name="서나미" userId="98bacb39-bb71-4786-aac3-dde20c906108" providerId="ADAL" clId="{91CEB216-A7B8-42D9-93D6-B28577B9F5B3}" dt="2020-06-03T13:58:50.493" v="1693" actId="164"/>
          <ac:spMkLst>
            <pc:docMk/>
            <pc:sldMk cId="843796076" sldId="281"/>
            <ac:spMk id="9" creationId="{AFF8AEEC-CBEC-4537-839C-FF6F18003E5F}"/>
          </ac:spMkLst>
        </pc:spChg>
        <pc:grpChg chg="add mod">
          <ac:chgData name="서나미" userId="98bacb39-bb71-4786-aac3-dde20c906108" providerId="ADAL" clId="{91CEB216-A7B8-42D9-93D6-B28577B9F5B3}" dt="2020-06-03T13:57:40.223" v="1692" actId="164"/>
          <ac:grpSpMkLst>
            <pc:docMk/>
            <pc:sldMk cId="843796076" sldId="281"/>
            <ac:grpSpMk id="10" creationId="{2DAC66CD-B618-41D3-8E1E-946A98FCB532}"/>
          </ac:grpSpMkLst>
        </pc:grpChg>
        <pc:grpChg chg="add mod">
          <ac:chgData name="서나미" userId="98bacb39-bb71-4786-aac3-dde20c906108" providerId="ADAL" clId="{91CEB216-A7B8-42D9-93D6-B28577B9F5B3}" dt="2020-06-03T14:00:30.280" v="1694" actId="1076"/>
          <ac:grpSpMkLst>
            <pc:docMk/>
            <pc:sldMk cId="843796076" sldId="281"/>
            <ac:grpSpMk id="11" creationId="{BF040006-0559-489D-BAE6-9CAB35A6903F}"/>
          </ac:grpSpMkLst>
        </pc:grpChg>
        <pc:picChg chg="add mod modCrop">
          <ac:chgData name="서나미" userId="98bacb39-bb71-4786-aac3-dde20c906108" providerId="ADAL" clId="{91CEB216-A7B8-42D9-93D6-B28577B9F5B3}" dt="2020-06-03T13:57:40.223" v="1692" actId="164"/>
          <ac:picMkLst>
            <pc:docMk/>
            <pc:sldMk cId="843796076" sldId="281"/>
            <ac:picMk id="3" creationId="{391568CE-CFB9-4E2E-BB0D-E98263AA1873}"/>
          </ac:picMkLst>
        </pc:picChg>
        <pc:picChg chg="add mod modCrop">
          <ac:chgData name="서나미" userId="98bacb39-bb71-4786-aac3-dde20c906108" providerId="ADAL" clId="{91CEB216-A7B8-42D9-93D6-B28577B9F5B3}" dt="2020-06-03T13:58:50.493" v="1693" actId="164"/>
          <ac:picMkLst>
            <pc:docMk/>
            <pc:sldMk cId="843796076" sldId="281"/>
            <ac:picMk id="4" creationId="{3A3A6AAD-F85B-4C4D-B5E5-37C8136246D0}"/>
          </ac:picMkLst>
        </pc:picChg>
        <pc:cxnChg chg="add del">
          <ac:chgData name="서나미" userId="98bacb39-bb71-4786-aac3-dde20c906108" providerId="ADAL" clId="{91CEB216-A7B8-42D9-93D6-B28577B9F5B3}" dt="2020-06-03T13:56:35.815" v="1681" actId="11529"/>
          <ac:cxnSpMkLst>
            <pc:docMk/>
            <pc:sldMk cId="843796076" sldId="281"/>
            <ac:cxnSpMk id="6" creationId="{022188CA-AB68-4E74-993B-63E79752D017}"/>
          </ac:cxnSpMkLst>
        </pc:cxnChg>
      </pc:sldChg>
      <pc:sldChg chg="addSp delSp modSp new mod">
        <pc:chgData name="서나미" userId="98bacb39-bb71-4786-aac3-dde20c906108" providerId="ADAL" clId="{91CEB216-A7B8-42D9-93D6-B28577B9F5B3}" dt="2020-06-03T14:39:41.671" v="1844" actId="164"/>
        <pc:sldMkLst>
          <pc:docMk/>
          <pc:sldMk cId="1853546940" sldId="282"/>
        </pc:sldMkLst>
        <pc:spChg chg="mod">
          <ac:chgData name="서나미" userId="98bacb39-bb71-4786-aac3-dde20c906108" providerId="ADAL" clId="{91CEB216-A7B8-42D9-93D6-B28577B9F5B3}" dt="2020-06-03T14:23:53.965" v="1819" actId="165"/>
          <ac:spMkLst>
            <pc:docMk/>
            <pc:sldMk cId="1853546940" sldId="282"/>
            <ac:spMk id="13" creationId="{A646EE7C-9BF3-4252-AEA0-7D5E1837ED37}"/>
          </ac:spMkLst>
        </pc:spChg>
        <pc:spChg chg="mod">
          <ac:chgData name="서나미" userId="98bacb39-bb71-4786-aac3-dde20c906108" providerId="ADAL" clId="{91CEB216-A7B8-42D9-93D6-B28577B9F5B3}" dt="2020-06-03T14:17:51.951" v="1749" actId="165"/>
          <ac:spMkLst>
            <pc:docMk/>
            <pc:sldMk cId="1853546940" sldId="282"/>
            <ac:spMk id="16" creationId="{64BDBD5C-D98E-4D61-A5F9-730D8495429E}"/>
          </ac:spMkLst>
        </pc:spChg>
        <pc:spChg chg="mod">
          <ac:chgData name="서나미" userId="98bacb39-bb71-4786-aac3-dde20c906108" providerId="ADAL" clId="{91CEB216-A7B8-42D9-93D6-B28577B9F5B3}" dt="2020-06-03T14:17:51.951" v="1749" actId="165"/>
          <ac:spMkLst>
            <pc:docMk/>
            <pc:sldMk cId="1853546940" sldId="282"/>
            <ac:spMk id="21" creationId="{163FD782-E78D-445D-8433-9EAEECBCD3B7}"/>
          </ac:spMkLst>
        </pc:spChg>
        <pc:spChg chg="mod">
          <ac:chgData name="서나미" userId="98bacb39-bb71-4786-aac3-dde20c906108" providerId="ADAL" clId="{91CEB216-A7B8-42D9-93D6-B28577B9F5B3}" dt="2020-06-03T14:17:51.951" v="1749" actId="165"/>
          <ac:spMkLst>
            <pc:docMk/>
            <pc:sldMk cId="1853546940" sldId="282"/>
            <ac:spMk id="22" creationId="{EAD92737-A20D-4CAE-8911-96CE06DB10E8}"/>
          </ac:spMkLst>
        </pc:spChg>
        <pc:spChg chg="mod">
          <ac:chgData name="서나미" userId="98bacb39-bb71-4786-aac3-dde20c906108" providerId="ADAL" clId="{91CEB216-A7B8-42D9-93D6-B28577B9F5B3}" dt="2020-06-03T14:17:51.951" v="1749" actId="165"/>
          <ac:spMkLst>
            <pc:docMk/>
            <pc:sldMk cId="1853546940" sldId="282"/>
            <ac:spMk id="23" creationId="{3580F6B0-76C0-4080-915A-F0A1C2B51BF1}"/>
          </ac:spMkLst>
        </pc:spChg>
        <pc:spChg chg="mod">
          <ac:chgData name="서나미" userId="98bacb39-bb71-4786-aac3-dde20c906108" providerId="ADAL" clId="{91CEB216-A7B8-42D9-93D6-B28577B9F5B3}" dt="2020-06-03T14:17:51.951" v="1749" actId="165"/>
          <ac:spMkLst>
            <pc:docMk/>
            <pc:sldMk cId="1853546940" sldId="282"/>
            <ac:spMk id="25" creationId="{B7D11772-28F6-4146-AB7F-FC955D85F4AF}"/>
          </ac:spMkLst>
        </pc:spChg>
        <pc:spChg chg="mod">
          <ac:chgData name="서나미" userId="98bacb39-bb71-4786-aac3-dde20c906108" providerId="ADAL" clId="{91CEB216-A7B8-42D9-93D6-B28577B9F5B3}" dt="2020-06-03T14:17:51.951" v="1749" actId="165"/>
          <ac:spMkLst>
            <pc:docMk/>
            <pc:sldMk cId="1853546940" sldId="282"/>
            <ac:spMk id="27" creationId="{AF9D2038-D020-4B1B-A3D9-9F3AFD12D27A}"/>
          </ac:spMkLst>
        </pc:spChg>
        <pc:spChg chg="mod">
          <ac:chgData name="서나미" userId="98bacb39-bb71-4786-aac3-dde20c906108" providerId="ADAL" clId="{91CEB216-A7B8-42D9-93D6-B28577B9F5B3}" dt="2020-06-03T14:17:51.951" v="1749" actId="165"/>
          <ac:spMkLst>
            <pc:docMk/>
            <pc:sldMk cId="1853546940" sldId="282"/>
            <ac:spMk id="29" creationId="{D85D1304-12DC-4DC1-9DB3-29E092EE1D8C}"/>
          </ac:spMkLst>
        </pc:spChg>
        <pc:spChg chg="add mod">
          <ac:chgData name="서나미" userId="98bacb39-bb71-4786-aac3-dde20c906108" providerId="ADAL" clId="{91CEB216-A7B8-42D9-93D6-B28577B9F5B3}" dt="2020-06-03T14:25:20.883" v="1828" actId="1076"/>
          <ac:spMkLst>
            <pc:docMk/>
            <pc:sldMk cId="1853546940" sldId="282"/>
            <ac:spMk id="32" creationId="{598A685B-4D33-4D2F-AE0D-16A3C0D82158}"/>
          </ac:spMkLst>
        </pc:spChg>
        <pc:spChg chg="add mod">
          <ac:chgData name="서나미" userId="98bacb39-bb71-4786-aac3-dde20c906108" providerId="ADAL" clId="{91CEB216-A7B8-42D9-93D6-B28577B9F5B3}" dt="2020-06-03T14:23:53.965" v="1819" actId="165"/>
          <ac:spMkLst>
            <pc:docMk/>
            <pc:sldMk cId="1853546940" sldId="282"/>
            <ac:spMk id="35" creationId="{0D391D26-1C8D-4548-B33F-EB048D544EFE}"/>
          </ac:spMkLst>
        </pc:spChg>
        <pc:spChg chg="add mod topLvl">
          <ac:chgData name="서나미" userId="98bacb39-bb71-4786-aac3-dde20c906108" providerId="ADAL" clId="{91CEB216-A7B8-42D9-93D6-B28577B9F5B3}" dt="2020-06-03T14:25:20.883" v="1828" actId="1076"/>
          <ac:spMkLst>
            <pc:docMk/>
            <pc:sldMk cId="1853546940" sldId="282"/>
            <ac:spMk id="38" creationId="{26FB97F1-0509-4E7B-A214-645F34D5E1E3}"/>
          </ac:spMkLst>
        </pc:spChg>
        <pc:grpChg chg="add del mod">
          <ac:chgData name="서나미" userId="98bacb39-bb71-4786-aac3-dde20c906108" providerId="ADAL" clId="{91CEB216-A7B8-42D9-93D6-B28577B9F5B3}" dt="2020-06-03T14:17:51.951" v="1749" actId="165"/>
          <ac:grpSpMkLst>
            <pc:docMk/>
            <pc:sldMk cId="1853546940" sldId="282"/>
            <ac:grpSpMk id="3" creationId="{B08F49D8-0575-428D-BE82-0CE4C4E635BC}"/>
          </ac:grpSpMkLst>
        </pc:grpChg>
        <pc:grpChg chg="mod topLvl">
          <ac:chgData name="서나미" userId="98bacb39-bb71-4786-aac3-dde20c906108" providerId="ADAL" clId="{91CEB216-A7B8-42D9-93D6-B28577B9F5B3}" dt="2020-06-03T14:39:41.671" v="1844" actId="164"/>
          <ac:grpSpMkLst>
            <pc:docMk/>
            <pc:sldMk cId="1853546940" sldId="282"/>
            <ac:grpSpMk id="5" creationId="{E9D06597-E569-4CDC-A9AB-7D913FDAD131}"/>
          </ac:grpSpMkLst>
        </pc:grpChg>
        <pc:grpChg chg="mod topLvl">
          <ac:chgData name="서나미" userId="98bacb39-bb71-4786-aac3-dde20c906108" providerId="ADAL" clId="{91CEB216-A7B8-42D9-93D6-B28577B9F5B3}" dt="2020-06-03T14:39:41.671" v="1844" actId="164"/>
          <ac:grpSpMkLst>
            <pc:docMk/>
            <pc:sldMk cId="1853546940" sldId="282"/>
            <ac:grpSpMk id="10" creationId="{D16695EC-3C23-4D4D-A0B8-175DD155D9B0}"/>
          </ac:grpSpMkLst>
        </pc:grpChg>
        <pc:grpChg chg="mod">
          <ac:chgData name="서나미" userId="98bacb39-bb71-4786-aac3-dde20c906108" providerId="ADAL" clId="{91CEB216-A7B8-42D9-93D6-B28577B9F5B3}" dt="2020-06-03T14:17:51.951" v="1749" actId="165"/>
          <ac:grpSpMkLst>
            <pc:docMk/>
            <pc:sldMk cId="1853546940" sldId="282"/>
            <ac:grpSpMk id="15" creationId="{78CF550C-EC37-447A-BE01-B22191773571}"/>
          </ac:grpSpMkLst>
        </pc:grpChg>
        <pc:grpChg chg="mod">
          <ac:chgData name="서나미" userId="98bacb39-bb71-4786-aac3-dde20c906108" providerId="ADAL" clId="{91CEB216-A7B8-42D9-93D6-B28577B9F5B3}" dt="2020-06-03T14:17:51.951" v="1749" actId="165"/>
          <ac:grpSpMkLst>
            <pc:docMk/>
            <pc:sldMk cId="1853546940" sldId="282"/>
            <ac:grpSpMk id="17" creationId="{AF6A6C7E-78C5-4374-97E6-B5FE94541838}"/>
          </ac:grpSpMkLst>
        </pc:grpChg>
        <pc:grpChg chg="mod">
          <ac:chgData name="서나미" userId="98bacb39-bb71-4786-aac3-dde20c906108" providerId="ADAL" clId="{91CEB216-A7B8-42D9-93D6-B28577B9F5B3}" dt="2020-06-03T14:17:51.951" v="1749" actId="165"/>
          <ac:grpSpMkLst>
            <pc:docMk/>
            <pc:sldMk cId="1853546940" sldId="282"/>
            <ac:grpSpMk id="18" creationId="{8035854C-1C37-4F9B-9F34-F09DAB92303A}"/>
          </ac:grpSpMkLst>
        </pc:grpChg>
        <pc:grpChg chg="mod">
          <ac:chgData name="서나미" userId="98bacb39-bb71-4786-aac3-dde20c906108" providerId="ADAL" clId="{91CEB216-A7B8-42D9-93D6-B28577B9F5B3}" dt="2020-06-03T14:17:51.951" v="1749" actId="165"/>
          <ac:grpSpMkLst>
            <pc:docMk/>
            <pc:sldMk cId="1853546940" sldId="282"/>
            <ac:grpSpMk id="19" creationId="{F571981A-FC1C-4B36-BA51-21C141B6E01D}"/>
          </ac:grpSpMkLst>
        </pc:grpChg>
        <pc:grpChg chg="mod">
          <ac:chgData name="서나미" userId="98bacb39-bb71-4786-aac3-dde20c906108" providerId="ADAL" clId="{91CEB216-A7B8-42D9-93D6-B28577B9F5B3}" dt="2020-06-03T14:17:51.951" v="1749" actId="165"/>
          <ac:grpSpMkLst>
            <pc:docMk/>
            <pc:sldMk cId="1853546940" sldId="282"/>
            <ac:grpSpMk id="20" creationId="{5A953BFA-6570-4EF5-8162-28682DA29F3C}"/>
          </ac:grpSpMkLst>
        </pc:grpChg>
        <pc:grpChg chg="add del mod">
          <ac:chgData name="서나미" userId="98bacb39-bb71-4786-aac3-dde20c906108" providerId="ADAL" clId="{91CEB216-A7B8-42D9-93D6-B28577B9F5B3}" dt="2020-06-03T14:20:15.738" v="1785" actId="165"/>
          <ac:grpSpMkLst>
            <pc:docMk/>
            <pc:sldMk cId="1853546940" sldId="282"/>
            <ac:grpSpMk id="30" creationId="{6FBE0261-442E-4358-B519-4F697822F9A5}"/>
          </ac:grpSpMkLst>
        </pc:grpChg>
        <pc:grpChg chg="add mod topLvl">
          <ac:chgData name="서나미" userId="98bacb39-bb71-4786-aac3-dde20c906108" providerId="ADAL" clId="{91CEB216-A7B8-42D9-93D6-B28577B9F5B3}" dt="2020-06-03T14:25:20.883" v="1828" actId="1076"/>
          <ac:grpSpMkLst>
            <pc:docMk/>
            <pc:sldMk cId="1853546940" sldId="282"/>
            <ac:grpSpMk id="31" creationId="{F704F0F7-85F3-4DDC-8701-BDE079A7F4A6}"/>
          </ac:grpSpMkLst>
        </pc:grpChg>
        <pc:grpChg chg="add mod topLvl">
          <ac:chgData name="서나미" userId="98bacb39-bb71-4786-aac3-dde20c906108" providerId="ADAL" clId="{91CEB216-A7B8-42D9-93D6-B28577B9F5B3}" dt="2020-06-03T14:39:41.671" v="1844" actId="164"/>
          <ac:grpSpMkLst>
            <pc:docMk/>
            <pc:sldMk cId="1853546940" sldId="282"/>
            <ac:grpSpMk id="33" creationId="{A1EEB792-C24E-4974-903E-A2CA6C29670C}"/>
          </ac:grpSpMkLst>
        </pc:grpChg>
        <pc:grpChg chg="add del mod">
          <ac:chgData name="서나미" userId="98bacb39-bb71-4786-aac3-dde20c906108" providerId="ADAL" clId="{91CEB216-A7B8-42D9-93D6-B28577B9F5B3}" dt="2020-06-03T14:23:53.965" v="1819" actId="165"/>
          <ac:grpSpMkLst>
            <pc:docMk/>
            <pc:sldMk cId="1853546940" sldId="282"/>
            <ac:grpSpMk id="37" creationId="{D1017421-9244-44D8-BEB2-198A9476BF39}"/>
          </ac:grpSpMkLst>
        </pc:grpChg>
        <pc:grpChg chg="add del mod">
          <ac:chgData name="서나미" userId="98bacb39-bb71-4786-aac3-dde20c906108" providerId="ADAL" clId="{91CEB216-A7B8-42D9-93D6-B28577B9F5B3}" dt="2020-06-03T14:24:56.184" v="1822" actId="165"/>
          <ac:grpSpMkLst>
            <pc:docMk/>
            <pc:sldMk cId="1853546940" sldId="282"/>
            <ac:grpSpMk id="39" creationId="{0D50B3CE-81ED-457D-9D82-A90988D29DE1}"/>
          </ac:grpSpMkLst>
        </pc:grpChg>
        <pc:grpChg chg="add mod">
          <ac:chgData name="서나미" userId="98bacb39-bb71-4786-aac3-dde20c906108" providerId="ADAL" clId="{91CEB216-A7B8-42D9-93D6-B28577B9F5B3}" dt="2020-06-03T14:39:41.671" v="1844" actId="164"/>
          <ac:grpSpMkLst>
            <pc:docMk/>
            <pc:sldMk cId="1853546940" sldId="282"/>
            <ac:grpSpMk id="40" creationId="{E83E7B33-8287-4F9A-ADCE-5CD01842803E}"/>
          </ac:grpSpMkLst>
        </pc:grpChg>
        <pc:grpChg chg="add mod">
          <ac:chgData name="서나미" userId="98bacb39-bb71-4786-aac3-dde20c906108" providerId="ADAL" clId="{91CEB216-A7B8-42D9-93D6-B28577B9F5B3}" dt="2020-06-03T14:39:41.671" v="1844" actId="164"/>
          <ac:grpSpMkLst>
            <pc:docMk/>
            <pc:sldMk cId="1853546940" sldId="282"/>
            <ac:grpSpMk id="41" creationId="{B22EF288-D1AD-491C-88F7-C5F07F901BB9}"/>
          </ac:grpSpMkLst>
        </pc:grpChg>
        <pc:picChg chg="mod topLvl">
          <ac:chgData name="서나미" userId="98bacb39-bb71-4786-aac3-dde20c906108" providerId="ADAL" clId="{91CEB216-A7B8-42D9-93D6-B28577B9F5B3}" dt="2020-06-03T14:23:53.965" v="1819" actId="165"/>
          <ac:picMkLst>
            <pc:docMk/>
            <pc:sldMk cId="1853546940" sldId="282"/>
            <ac:picMk id="7" creationId="{ACF59DCA-C6C9-4951-9D18-8D906FDBA49A}"/>
          </ac:picMkLst>
        </pc:picChg>
        <pc:picChg chg="mod topLvl">
          <ac:chgData name="서나미" userId="98bacb39-bb71-4786-aac3-dde20c906108" providerId="ADAL" clId="{91CEB216-A7B8-42D9-93D6-B28577B9F5B3}" dt="2020-06-03T14:25:20.883" v="1828" actId="1076"/>
          <ac:picMkLst>
            <pc:docMk/>
            <pc:sldMk cId="1853546940" sldId="282"/>
            <ac:picMk id="8" creationId="{CFF4A9DF-F6C2-42A1-A92D-B3D41C46129E}"/>
          </ac:picMkLst>
        </pc:picChg>
        <pc:picChg chg="mod topLvl">
          <ac:chgData name="서나미" userId="98bacb39-bb71-4786-aac3-dde20c906108" providerId="ADAL" clId="{91CEB216-A7B8-42D9-93D6-B28577B9F5B3}" dt="2020-06-03T14:39:41.671" v="1844" actId="164"/>
          <ac:picMkLst>
            <pc:docMk/>
            <pc:sldMk cId="1853546940" sldId="282"/>
            <ac:picMk id="9" creationId="{97E6EC16-1D6A-4FF6-B6D1-8A7C202A0170}"/>
          </ac:picMkLst>
        </pc:picChg>
        <pc:picChg chg="mod">
          <ac:chgData name="서나미" userId="98bacb39-bb71-4786-aac3-dde20c906108" providerId="ADAL" clId="{91CEB216-A7B8-42D9-93D6-B28577B9F5B3}" dt="2020-06-03T14:23:53.965" v="1819" actId="165"/>
          <ac:picMkLst>
            <pc:docMk/>
            <pc:sldMk cId="1853546940" sldId="282"/>
            <ac:picMk id="14" creationId="{625CAF9F-B96F-4F3A-8E4E-F8BECC0A9910}"/>
          </ac:picMkLst>
        </pc:picChg>
        <pc:picChg chg="mod">
          <ac:chgData name="서나미" userId="98bacb39-bb71-4786-aac3-dde20c906108" providerId="ADAL" clId="{91CEB216-A7B8-42D9-93D6-B28577B9F5B3}" dt="2020-06-03T14:17:51.951" v="1749" actId="165"/>
          <ac:picMkLst>
            <pc:docMk/>
            <pc:sldMk cId="1853546940" sldId="282"/>
            <ac:picMk id="24" creationId="{2F381850-CE52-4D8D-BC19-6167377165FA}"/>
          </ac:picMkLst>
        </pc:picChg>
        <pc:picChg chg="mod">
          <ac:chgData name="서나미" userId="98bacb39-bb71-4786-aac3-dde20c906108" providerId="ADAL" clId="{91CEB216-A7B8-42D9-93D6-B28577B9F5B3}" dt="2020-06-03T14:17:51.951" v="1749" actId="165"/>
          <ac:picMkLst>
            <pc:docMk/>
            <pc:sldMk cId="1853546940" sldId="282"/>
            <ac:picMk id="26" creationId="{478E8D43-E5BB-4D00-B46D-A8BD9E4CAC1C}"/>
          </ac:picMkLst>
        </pc:picChg>
        <pc:picChg chg="mod">
          <ac:chgData name="서나미" userId="98bacb39-bb71-4786-aac3-dde20c906108" providerId="ADAL" clId="{91CEB216-A7B8-42D9-93D6-B28577B9F5B3}" dt="2020-06-03T14:17:51.951" v="1749" actId="165"/>
          <ac:picMkLst>
            <pc:docMk/>
            <pc:sldMk cId="1853546940" sldId="282"/>
            <ac:picMk id="28" creationId="{227AF028-53FF-4657-9FE6-0B423B59298D}"/>
          </ac:picMkLst>
        </pc:picChg>
        <pc:picChg chg="add mod">
          <ac:chgData name="서나미" userId="98bacb39-bb71-4786-aac3-dde20c906108" providerId="ADAL" clId="{91CEB216-A7B8-42D9-93D6-B28577B9F5B3}" dt="2020-06-03T14:25:20.883" v="1828" actId="1076"/>
          <ac:picMkLst>
            <pc:docMk/>
            <pc:sldMk cId="1853546940" sldId="282"/>
            <ac:picMk id="5122" creationId="{E4918B27-0B56-4B27-80B7-A9B702D61F05}"/>
          </ac:picMkLst>
        </pc:picChg>
        <pc:cxnChg chg="mod topLvl">
          <ac:chgData name="서나미" userId="98bacb39-bb71-4786-aac3-dde20c906108" providerId="ADAL" clId="{91CEB216-A7B8-42D9-93D6-B28577B9F5B3}" dt="2020-06-03T14:39:41.671" v="1844" actId="164"/>
          <ac:cxnSpMkLst>
            <pc:docMk/>
            <pc:sldMk cId="1853546940" sldId="282"/>
            <ac:cxnSpMk id="4" creationId="{AEDDC19F-E064-405F-B2CA-4A9F57A11370}"/>
          </ac:cxnSpMkLst>
        </pc:cxnChg>
        <pc:cxnChg chg="mod topLvl">
          <ac:chgData name="서나미" userId="98bacb39-bb71-4786-aac3-dde20c906108" providerId="ADAL" clId="{91CEB216-A7B8-42D9-93D6-B28577B9F5B3}" dt="2020-06-03T14:39:41.671" v="1844" actId="164"/>
          <ac:cxnSpMkLst>
            <pc:docMk/>
            <pc:sldMk cId="1853546940" sldId="282"/>
            <ac:cxnSpMk id="6" creationId="{F308DC35-F4EA-4B7E-A3EE-259D25218450}"/>
          </ac:cxnSpMkLst>
        </pc:cxnChg>
        <pc:cxnChg chg="mod topLvl">
          <ac:chgData name="서나미" userId="98bacb39-bb71-4786-aac3-dde20c906108" providerId="ADAL" clId="{91CEB216-A7B8-42D9-93D6-B28577B9F5B3}" dt="2020-06-03T14:39:41.671" v="1844" actId="164"/>
          <ac:cxnSpMkLst>
            <pc:docMk/>
            <pc:sldMk cId="1853546940" sldId="282"/>
            <ac:cxnSpMk id="11" creationId="{2F626576-D405-4E63-8D52-ECB9BBBC1913}"/>
          </ac:cxnSpMkLst>
        </pc:cxnChg>
        <pc:cxnChg chg="mod topLvl">
          <ac:chgData name="서나미" userId="98bacb39-bb71-4786-aac3-dde20c906108" providerId="ADAL" clId="{91CEB216-A7B8-42D9-93D6-B28577B9F5B3}" dt="2020-06-03T14:39:41.671" v="1844" actId="164"/>
          <ac:cxnSpMkLst>
            <pc:docMk/>
            <pc:sldMk cId="1853546940" sldId="282"/>
            <ac:cxnSpMk id="12" creationId="{D749A260-94AE-4A93-8076-3D7A9D92128C}"/>
          </ac:cxnSpMkLst>
        </pc:cxnChg>
        <pc:cxnChg chg="add del mod topLvl">
          <ac:chgData name="서나미" userId="98bacb39-bb71-4786-aac3-dde20c906108" providerId="ADAL" clId="{91CEB216-A7B8-42D9-93D6-B28577B9F5B3}" dt="2020-06-03T14:24:58.332" v="1823" actId="478"/>
          <ac:cxnSpMkLst>
            <pc:docMk/>
            <pc:sldMk cId="1853546940" sldId="282"/>
            <ac:cxnSpMk id="34" creationId="{A37C1B1B-118D-4A47-A009-D5F0CDAD3307}"/>
          </ac:cxnSpMkLst>
        </pc:cxnChg>
      </pc:sldChg>
      <pc:sldChg chg="addSp modSp new mod">
        <pc:chgData name="서나미" userId="98bacb39-bb71-4786-aac3-dde20c906108" providerId="ADAL" clId="{91CEB216-A7B8-42D9-93D6-B28577B9F5B3}" dt="2020-06-03T14:32:12.449" v="1843" actId="1582"/>
        <pc:sldMkLst>
          <pc:docMk/>
          <pc:sldMk cId="3278780373" sldId="283"/>
        </pc:sldMkLst>
        <pc:spChg chg="add mod">
          <ac:chgData name="서나미" userId="98bacb39-bb71-4786-aac3-dde20c906108" providerId="ADAL" clId="{91CEB216-A7B8-42D9-93D6-B28577B9F5B3}" dt="2020-06-03T14:32:12.449" v="1843" actId="1582"/>
          <ac:spMkLst>
            <pc:docMk/>
            <pc:sldMk cId="3278780373" sldId="283"/>
            <ac:spMk id="5" creationId="{17B35BB0-1A25-4A24-B297-82CBD7F6007F}"/>
          </ac:spMkLst>
        </pc:spChg>
        <pc:picChg chg="add mod modCrop">
          <ac:chgData name="서나미" userId="98bacb39-bb71-4786-aac3-dde20c906108" providerId="ADAL" clId="{91CEB216-A7B8-42D9-93D6-B28577B9F5B3}" dt="2020-06-03T14:31:52.032" v="1839" actId="1076"/>
          <ac:picMkLst>
            <pc:docMk/>
            <pc:sldMk cId="3278780373" sldId="283"/>
            <ac:picMk id="4" creationId="{6170CF63-4B9D-4C85-935F-914F9F7B8C7D}"/>
          </ac:picMkLst>
        </pc:picChg>
      </pc:sldChg>
      <pc:sldChg chg="addSp delSp modSp new mod">
        <pc:chgData name="서나미" userId="98bacb39-bb71-4786-aac3-dde20c906108" providerId="ADAL" clId="{91CEB216-A7B8-42D9-93D6-B28577B9F5B3}" dt="2020-06-03T14:50:01.912" v="1918" actId="164"/>
        <pc:sldMkLst>
          <pc:docMk/>
          <pc:sldMk cId="4142565550" sldId="284"/>
        </pc:sldMkLst>
        <pc:spChg chg="mod">
          <ac:chgData name="서나미" userId="98bacb39-bb71-4786-aac3-dde20c906108" providerId="ADAL" clId="{91CEB216-A7B8-42D9-93D6-B28577B9F5B3}" dt="2020-06-03T14:48:16.890" v="1900" actId="165"/>
          <ac:spMkLst>
            <pc:docMk/>
            <pc:sldMk cId="4142565550" sldId="284"/>
            <ac:spMk id="15" creationId="{F807B328-1EDD-4536-88A5-CC6E984BBA30}"/>
          </ac:spMkLst>
        </pc:spChg>
        <pc:spChg chg="mod">
          <ac:chgData name="서나미" userId="98bacb39-bb71-4786-aac3-dde20c906108" providerId="ADAL" clId="{91CEB216-A7B8-42D9-93D6-B28577B9F5B3}" dt="2020-06-03T14:48:16.890" v="1900" actId="165"/>
          <ac:spMkLst>
            <pc:docMk/>
            <pc:sldMk cId="4142565550" sldId="284"/>
            <ac:spMk id="17" creationId="{A671001A-998B-4625-A43F-2EF0E8305D5D}"/>
          </ac:spMkLst>
        </pc:spChg>
        <pc:spChg chg="mod">
          <ac:chgData name="서나미" userId="98bacb39-bb71-4786-aac3-dde20c906108" providerId="ADAL" clId="{91CEB216-A7B8-42D9-93D6-B28577B9F5B3}" dt="2020-06-03T14:48:16.890" v="1900" actId="165"/>
          <ac:spMkLst>
            <pc:docMk/>
            <pc:sldMk cId="4142565550" sldId="284"/>
            <ac:spMk id="19" creationId="{3BA38D2F-6628-4FCF-B419-1E9B9CC954F4}"/>
          </ac:spMkLst>
        </pc:spChg>
        <pc:spChg chg="mod">
          <ac:chgData name="서나미" userId="98bacb39-bb71-4786-aac3-dde20c906108" providerId="ADAL" clId="{91CEB216-A7B8-42D9-93D6-B28577B9F5B3}" dt="2020-06-03T14:48:16.890" v="1900" actId="165"/>
          <ac:spMkLst>
            <pc:docMk/>
            <pc:sldMk cId="4142565550" sldId="284"/>
            <ac:spMk id="20" creationId="{3F2F26E7-24A6-4210-9B65-B364DCAC0343}"/>
          </ac:spMkLst>
        </pc:spChg>
        <pc:spChg chg="mod">
          <ac:chgData name="서나미" userId="98bacb39-bb71-4786-aac3-dde20c906108" providerId="ADAL" clId="{91CEB216-A7B8-42D9-93D6-B28577B9F5B3}" dt="2020-06-03T14:48:16.890" v="1900" actId="165"/>
          <ac:spMkLst>
            <pc:docMk/>
            <pc:sldMk cId="4142565550" sldId="284"/>
            <ac:spMk id="23" creationId="{B05D9923-AC88-49B5-9C98-11E18F17072B}"/>
          </ac:spMkLst>
        </pc:spChg>
        <pc:spChg chg="mod">
          <ac:chgData name="서나미" userId="98bacb39-bb71-4786-aac3-dde20c906108" providerId="ADAL" clId="{91CEB216-A7B8-42D9-93D6-B28577B9F5B3}" dt="2020-06-03T14:48:16.890" v="1900" actId="165"/>
          <ac:spMkLst>
            <pc:docMk/>
            <pc:sldMk cId="4142565550" sldId="284"/>
            <ac:spMk id="28" creationId="{9689E810-6082-490D-B7F8-6D8208F316E0}"/>
          </ac:spMkLst>
        </pc:spChg>
        <pc:spChg chg="mod">
          <ac:chgData name="서나미" userId="98bacb39-bb71-4786-aac3-dde20c906108" providerId="ADAL" clId="{91CEB216-A7B8-42D9-93D6-B28577B9F5B3}" dt="2020-06-03T14:48:16.890" v="1900" actId="165"/>
          <ac:spMkLst>
            <pc:docMk/>
            <pc:sldMk cId="4142565550" sldId="284"/>
            <ac:spMk id="29" creationId="{8A12C26A-5EBE-4F43-BD74-DC4CD0FCD70A}"/>
          </ac:spMkLst>
        </pc:spChg>
        <pc:spChg chg="mod">
          <ac:chgData name="서나미" userId="98bacb39-bb71-4786-aac3-dde20c906108" providerId="ADAL" clId="{91CEB216-A7B8-42D9-93D6-B28577B9F5B3}" dt="2020-06-03T14:48:16.890" v="1900" actId="165"/>
          <ac:spMkLst>
            <pc:docMk/>
            <pc:sldMk cId="4142565550" sldId="284"/>
            <ac:spMk id="30" creationId="{94A6CF84-0CC7-497E-875D-52DBB470B36B}"/>
          </ac:spMkLst>
        </pc:spChg>
        <pc:spChg chg="mod">
          <ac:chgData name="서나미" userId="98bacb39-bb71-4786-aac3-dde20c906108" providerId="ADAL" clId="{91CEB216-A7B8-42D9-93D6-B28577B9F5B3}" dt="2020-06-03T14:48:16.890" v="1900" actId="165"/>
          <ac:spMkLst>
            <pc:docMk/>
            <pc:sldMk cId="4142565550" sldId="284"/>
            <ac:spMk id="32" creationId="{37A79863-1650-4BD8-B235-946B739BE90D}"/>
          </ac:spMkLst>
        </pc:spChg>
        <pc:spChg chg="mod">
          <ac:chgData name="서나미" userId="98bacb39-bb71-4786-aac3-dde20c906108" providerId="ADAL" clId="{91CEB216-A7B8-42D9-93D6-B28577B9F5B3}" dt="2020-06-03T14:48:16.890" v="1900" actId="165"/>
          <ac:spMkLst>
            <pc:docMk/>
            <pc:sldMk cId="4142565550" sldId="284"/>
            <ac:spMk id="34" creationId="{0742EC0E-B28D-428E-A055-BBAE2F30635B}"/>
          </ac:spMkLst>
        </pc:spChg>
        <pc:spChg chg="mod">
          <ac:chgData name="서나미" userId="98bacb39-bb71-4786-aac3-dde20c906108" providerId="ADAL" clId="{91CEB216-A7B8-42D9-93D6-B28577B9F5B3}" dt="2020-06-03T14:48:16.890" v="1900" actId="165"/>
          <ac:spMkLst>
            <pc:docMk/>
            <pc:sldMk cId="4142565550" sldId="284"/>
            <ac:spMk id="36" creationId="{82322D1E-EDFE-4E57-837E-C731B62D0724}"/>
          </ac:spMkLst>
        </pc:spChg>
        <pc:grpChg chg="add del mod">
          <ac:chgData name="서나미" userId="98bacb39-bb71-4786-aac3-dde20c906108" providerId="ADAL" clId="{91CEB216-A7B8-42D9-93D6-B28577B9F5B3}" dt="2020-06-03T14:42:25.311" v="1851" actId="165"/>
          <ac:grpSpMkLst>
            <pc:docMk/>
            <pc:sldMk cId="4142565550" sldId="284"/>
            <ac:grpSpMk id="3" creationId="{2CD039EE-1F24-450E-9FED-A81DE69CF320}"/>
          </ac:grpSpMkLst>
        </pc:grpChg>
        <pc:grpChg chg="mod topLvl">
          <ac:chgData name="서나미" userId="98bacb39-bb71-4786-aac3-dde20c906108" providerId="ADAL" clId="{91CEB216-A7B8-42D9-93D6-B28577B9F5B3}" dt="2020-06-03T14:50:01.912" v="1918" actId="164"/>
          <ac:grpSpMkLst>
            <pc:docMk/>
            <pc:sldMk cId="4142565550" sldId="284"/>
            <ac:grpSpMk id="4" creationId="{59724B85-384F-458A-9704-40B72924B589}"/>
          </ac:grpSpMkLst>
        </pc:grpChg>
        <pc:grpChg chg="mod topLvl">
          <ac:chgData name="서나미" userId="98bacb39-bb71-4786-aac3-dde20c906108" providerId="ADAL" clId="{91CEB216-A7B8-42D9-93D6-B28577B9F5B3}" dt="2020-06-03T14:50:01.912" v="1918" actId="164"/>
          <ac:grpSpMkLst>
            <pc:docMk/>
            <pc:sldMk cId="4142565550" sldId="284"/>
            <ac:grpSpMk id="8" creationId="{822BAB7B-6C70-4C35-B973-CCD4DF213397}"/>
          </ac:grpSpMkLst>
        </pc:grpChg>
        <pc:grpChg chg="mod topLvl">
          <ac:chgData name="서나미" userId="98bacb39-bb71-4786-aac3-dde20c906108" providerId="ADAL" clId="{91CEB216-A7B8-42D9-93D6-B28577B9F5B3}" dt="2020-06-03T14:48:16.890" v="1900" actId="165"/>
          <ac:grpSpMkLst>
            <pc:docMk/>
            <pc:sldMk cId="4142565550" sldId="284"/>
            <ac:grpSpMk id="11" creationId="{361D7B30-46C0-49F8-AEE7-9980DCA2CA26}"/>
          </ac:grpSpMkLst>
        </pc:grpChg>
        <pc:grpChg chg="mod topLvl">
          <ac:chgData name="서나미" userId="98bacb39-bb71-4786-aac3-dde20c906108" providerId="ADAL" clId="{91CEB216-A7B8-42D9-93D6-B28577B9F5B3}" dt="2020-06-03T14:48:16.890" v="1900" actId="165"/>
          <ac:grpSpMkLst>
            <pc:docMk/>
            <pc:sldMk cId="4142565550" sldId="284"/>
            <ac:grpSpMk id="12" creationId="{6D8C68E5-AA47-4CAA-9E20-407119B5A4B3}"/>
          </ac:grpSpMkLst>
        </pc:grpChg>
        <pc:grpChg chg="mod">
          <ac:chgData name="서나미" userId="98bacb39-bb71-4786-aac3-dde20c906108" providerId="ADAL" clId="{91CEB216-A7B8-42D9-93D6-B28577B9F5B3}" dt="2020-06-03T14:48:16.890" v="1900" actId="165"/>
          <ac:grpSpMkLst>
            <pc:docMk/>
            <pc:sldMk cId="4142565550" sldId="284"/>
            <ac:grpSpMk id="14" creationId="{46300832-97DA-40AA-95F0-385145E7C59C}"/>
          </ac:grpSpMkLst>
        </pc:grpChg>
        <pc:grpChg chg="mod">
          <ac:chgData name="서나미" userId="98bacb39-bb71-4786-aac3-dde20c906108" providerId="ADAL" clId="{91CEB216-A7B8-42D9-93D6-B28577B9F5B3}" dt="2020-06-03T14:48:16.890" v="1900" actId="165"/>
          <ac:grpSpMkLst>
            <pc:docMk/>
            <pc:sldMk cId="4142565550" sldId="284"/>
            <ac:grpSpMk id="22" creationId="{E4A138B8-B398-43D0-8351-639B7F8CAE6A}"/>
          </ac:grpSpMkLst>
        </pc:grpChg>
        <pc:grpChg chg="mod">
          <ac:chgData name="서나미" userId="98bacb39-bb71-4786-aac3-dde20c906108" providerId="ADAL" clId="{91CEB216-A7B8-42D9-93D6-B28577B9F5B3}" dt="2020-06-03T14:48:16.890" v="1900" actId="165"/>
          <ac:grpSpMkLst>
            <pc:docMk/>
            <pc:sldMk cId="4142565550" sldId="284"/>
            <ac:grpSpMk id="24" creationId="{CADF81A0-A9E8-4F24-AE3D-8F862EF2B0DC}"/>
          </ac:grpSpMkLst>
        </pc:grpChg>
        <pc:grpChg chg="mod">
          <ac:chgData name="서나미" userId="98bacb39-bb71-4786-aac3-dde20c906108" providerId="ADAL" clId="{91CEB216-A7B8-42D9-93D6-B28577B9F5B3}" dt="2020-06-03T14:48:16.890" v="1900" actId="165"/>
          <ac:grpSpMkLst>
            <pc:docMk/>
            <pc:sldMk cId="4142565550" sldId="284"/>
            <ac:grpSpMk id="25" creationId="{B9EEE976-C5A4-4F76-AF2D-B043E7D96D06}"/>
          </ac:grpSpMkLst>
        </pc:grpChg>
        <pc:grpChg chg="mod">
          <ac:chgData name="서나미" userId="98bacb39-bb71-4786-aac3-dde20c906108" providerId="ADAL" clId="{91CEB216-A7B8-42D9-93D6-B28577B9F5B3}" dt="2020-06-03T14:48:16.890" v="1900" actId="165"/>
          <ac:grpSpMkLst>
            <pc:docMk/>
            <pc:sldMk cId="4142565550" sldId="284"/>
            <ac:grpSpMk id="26" creationId="{805F8C3B-72DB-4464-9391-E8080F290597}"/>
          </ac:grpSpMkLst>
        </pc:grpChg>
        <pc:grpChg chg="mod">
          <ac:chgData name="서나미" userId="98bacb39-bb71-4786-aac3-dde20c906108" providerId="ADAL" clId="{91CEB216-A7B8-42D9-93D6-B28577B9F5B3}" dt="2020-06-03T14:48:16.890" v="1900" actId="165"/>
          <ac:grpSpMkLst>
            <pc:docMk/>
            <pc:sldMk cId="4142565550" sldId="284"/>
            <ac:grpSpMk id="27" creationId="{0BED1C3E-B813-46B9-B215-2E6FBEEB8102}"/>
          </ac:grpSpMkLst>
        </pc:grpChg>
        <pc:grpChg chg="add del mod topLvl">
          <ac:chgData name="서나미" userId="98bacb39-bb71-4786-aac3-dde20c906108" providerId="ADAL" clId="{91CEB216-A7B8-42D9-93D6-B28577B9F5B3}" dt="2020-06-03T14:50:01.912" v="1918" actId="164"/>
          <ac:grpSpMkLst>
            <pc:docMk/>
            <pc:sldMk cId="4142565550" sldId="284"/>
            <ac:grpSpMk id="37" creationId="{150CCEF4-12F2-4909-9AD9-A9EB0AFC2279}"/>
          </ac:grpSpMkLst>
        </pc:grpChg>
        <pc:grpChg chg="add del mod">
          <ac:chgData name="서나미" userId="98bacb39-bb71-4786-aac3-dde20c906108" providerId="ADAL" clId="{91CEB216-A7B8-42D9-93D6-B28577B9F5B3}" dt="2020-06-03T14:48:16.890" v="1900" actId="165"/>
          <ac:grpSpMkLst>
            <pc:docMk/>
            <pc:sldMk cId="4142565550" sldId="284"/>
            <ac:grpSpMk id="46" creationId="{0FCDD1F2-19DD-4227-BF6D-0BBF48DCFF9A}"/>
          </ac:grpSpMkLst>
        </pc:grpChg>
        <pc:grpChg chg="add mod">
          <ac:chgData name="서나미" userId="98bacb39-bb71-4786-aac3-dde20c906108" providerId="ADAL" clId="{91CEB216-A7B8-42D9-93D6-B28577B9F5B3}" dt="2020-06-03T14:50:01.912" v="1918" actId="164"/>
          <ac:grpSpMkLst>
            <pc:docMk/>
            <pc:sldMk cId="4142565550" sldId="284"/>
            <ac:grpSpMk id="55" creationId="{109EB232-08DA-4CA7-A8C7-7B9A258F2331}"/>
          </ac:grpSpMkLst>
        </pc:grpChg>
        <pc:picChg chg="mod topLvl">
          <ac:chgData name="서나미" userId="98bacb39-bb71-4786-aac3-dde20c906108" providerId="ADAL" clId="{91CEB216-A7B8-42D9-93D6-B28577B9F5B3}" dt="2020-06-03T14:48:16.890" v="1900" actId="165"/>
          <ac:picMkLst>
            <pc:docMk/>
            <pc:sldMk cId="4142565550" sldId="284"/>
            <ac:picMk id="7" creationId="{D763A2B5-6DDB-45C5-87EA-94869D2C4766}"/>
          </ac:picMkLst>
        </pc:picChg>
        <pc:picChg chg="mod">
          <ac:chgData name="서나미" userId="98bacb39-bb71-4786-aac3-dde20c906108" providerId="ADAL" clId="{91CEB216-A7B8-42D9-93D6-B28577B9F5B3}" dt="2020-06-03T14:48:16.890" v="1900" actId="165"/>
          <ac:picMkLst>
            <pc:docMk/>
            <pc:sldMk cId="4142565550" sldId="284"/>
            <ac:picMk id="13" creationId="{55B722E2-2275-4983-BD7D-1345DE88D332}"/>
          </ac:picMkLst>
        </pc:picChg>
        <pc:picChg chg="mod">
          <ac:chgData name="서나미" userId="98bacb39-bb71-4786-aac3-dde20c906108" providerId="ADAL" clId="{91CEB216-A7B8-42D9-93D6-B28577B9F5B3}" dt="2020-06-03T14:48:16.890" v="1900" actId="165"/>
          <ac:picMkLst>
            <pc:docMk/>
            <pc:sldMk cId="4142565550" sldId="284"/>
            <ac:picMk id="16" creationId="{32F7088B-F5E3-45BD-BF38-A2CC39B96F4C}"/>
          </ac:picMkLst>
        </pc:picChg>
        <pc:picChg chg="mod">
          <ac:chgData name="서나미" userId="98bacb39-bb71-4786-aac3-dde20c906108" providerId="ADAL" clId="{91CEB216-A7B8-42D9-93D6-B28577B9F5B3}" dt="2020-06-03T14:48:16.890" v="1900" actId="165"/>
          <ac:picMkLst>
            <pc:docMk/>
            <pc:sldMk cId="4142565550" sldId="284"/>
            <ac:picMk id="18" creationId="{0009A1B4-B789-405F-84D3-D9AD3661DA8D}"/>
          </ac:picMkLst>
        </pc:picChg>
        <pc:picChg chg="mod">
          <ac:chgData name="서나미" userId="98bacb39-bb71-4786-aac3-dde20c906108" providerId="ADAL" clId="{91CEB216-A7B8-42D9-93D6-B28577B9F5B3}" dt="2020-06-03T14:48:16.890" v="1900" actId="165"/>
          <ac:picMkLst>
            <pc:docMk/>
            <pc:sldMk cId="4142565550" sldId="284"/>
            <ac:picMk id="21" creationId="{0558F5C7-13C5-44E1-8B94-471BBFCC3492}"/>
          </ac:picMkLst>
        </pc:picChg>
        <pc:picChg chg="mod">
          <ac:chgData name="서나미" userId="98bacb39-bb71-4786-aac3-dde20c906108" providerId="ADAL" clId="{91CEB216-A7B8-42D9-93D6-B28577B9F5B3}" dt="2020-06-03T14:48:16.890" v="1900" actId="165"/>
          <ac:picMkLst>
            <pc:docMk/>
            <pc:sldMk cId="4142565550" sldId="284"/>
            <ac:picMk id="31" creationId="{F6143B95-E4D0-4A65-9D85-F705D86477DF}"/>
          </ac:picMkLst>
        </pc:picChg>
        <pc:picChg chg="mod">
          <ac:chgData name="서나미" userId="98bacb39-bb71-4786-aac3-dde20c906108" providerId="ADAL" clId="{91CEB216-A7B8-42D9-93D6-B28577B9F5B3}" dt="2020-06-03T14:48:16.890" v="1900" actId="165"/>
          <ac:picMkLst>
            <pc:docMk/>
            <pc:sldMk cId="4142565550" sldId="284"/>
            <ac:picMk id="33" creationId="{70AC05FC-00C1-47FA-9A2A-89681F5E45CE}"/>
          </ac:picMkLst>
        </pc:picChg>
        <pc:picChg chg="mod">
          <ac:chgData name="서나미" userId="98bacb39-bb71-4786-aac3-dde20c906108" providerId="ADAL" clId="{91CEB216-A7B8-42D9-93D6-B28577B9F5B3}" dt="2020-06-03T14:48:16.890" v="1900" actId="165"/>
          <ac:picMkLst>
            <pc:docMk/>
            <pc:sldMk cId="4142565550" sldId="284"/>
            <ac:picMk id="35" creationId="{090C56C3-67FA-4D49-A55F-8DDDE1742230}"/>
          </ac:picMkLst>
        </pc:picChg>
        <pc:picChg chg="add mod topLvl">
          <ac:chgData name="서나미" userId="98bacb39-bb71-4786-aac3-dde20c906108" providerId="ADAL" clId="{91CEB216-A7B8-42D9-93D6-B28577B9F5B3}" dt="2020-06-03T14:50:01.912" v="1918" actId="164"/>
          <ac:picMkLst>
            <pc:docMk/>
            <pc:sldMk cId="4142565550" sldId="284"/>
            <ac:picMk id="6146" creationId="{730DD58F-FE8F-48C2-AAD4-D2CB79472564}"/>
          </ac:picMkLst>
        </pc:picChg>
        <pc:cxnChg chg="mod topLvl">
          <ac:chgData name="서나미" userId="98bacb39-bb71-4786-aac3-dde20c906108" providerId="ADAL" clId="{91CEB216-A7B8-42D9-93D6-B28577B9F5B3}" dt="2020-06-03T14:48:16.890" v="1900" actId="165"/>
          <ac:cxnSpMkLst>
            <pc:docMk/>
            <pc:sldMk cId="4142565550" sldId="284"/>
            <ac:cxnSpMk id="5" creationId="{E41FABFD-A9D0-404A-A847-0CD8AE1E1050}"/>
          </ac:cxnSpMkLst>
        </pc:cxnChg>
        <pc:cxnChg chg="mod topLvl">
          <ac:chgData name="서나미" userId="98bacb39-bb71-4786-aac3-dde20c906108" providerId="ADAL" clId="{91CEB216-A7B8-42D9-93D6-B28577B9F5B3}" dt="2020-06-03T14:50:01.912" v="1918" actId="164"/>
          <ac:cxnSpMkLst>
            <pc:docMk/>
            <pc:sldMk cId="4142565550" sldId="284"/>
            <ac:cxnSpMk id="6" creationId="{CC1442F1-9A44-435F-A471-0DE5B09D99B0}"/>
          </ac:cxnSpMkLst>
        </pc:cxnChg>
        <pc:cxnChg chg="mod topLvl">
          <ac:chgData name="서나미" userId="98bacb39-bb71-4786-aac3-dde20c906108" providerId="ADAL" clId="{91CEB216-A7B8-42D9-93D6-B28577B9F5B3}" dt="2020-06-03T14:50:01.912" v="1918" actId="164"/>
          <ac:cxnSpMkLst>
            <pc:docMk/>
            <pc:sldMk cId="4142565550" sldId="284"/>
            <ac:cxnSpMk id="9" creationId="{6C2417BD-F7A9-4A7A-95E3-83EC50E46C0B}"/>
          </ac:cxnSpMkLst>
        </pc:cxnChg>
        <pc:cxnChg chg="mod topLvl">
          <ac:chgData name="서나미" userId="98bacb39-bb71-4786-aac3-dde20c906108" providerId="ADAL" clId="{91CEB216-A7B8-42D9-93D6-B28577B9F5B3}" dt="2020-06-03T14:48:16.890" v="1900" actId="165"/>
          <ac:cxnSpMkLst>
            <pc:docMk/>
            <pc:sldMk cId="4142565550" sldId="284"/>
            <ac:cxnSpMk id="10" creationId="{54948D12-3B4E-449C-8B96-09BFBAF0F480}"/>
          </ac:cxnSpMkLst>
        </pc:cxnChg>
        <pc:cxnChg chg="add del mod topLvl">
          <ac:chgData name="서나미" userId="98bacb39-bb71-4786-aac3-dde20c906108" providerId="ADAL" clId="{91CEB216-A7B8-42D9-93D6-B28577B9F5B3}" dt="2020-06-03T14:48:21.679" v="1902" actId="478"/>
          <ac:cxnSpMkLst>
            <pc:docMk/>
            <pc:sldMk cId="4142565550" sldId="284"/>
            <ac:cxnSpMk id="38" creationId="{D6CF4799-7A56-461A-A99D-22105105F5E1}"/>
          </ac:cxnSpMkLst>
        </pc:cxnChg>
        <pc:cxnChg chg="add del mod topLvl">
          <ac:chgData name="서나미" userId="98bacb39-bb71-4786-aac3-dde20c906108" providerId="ADAL" clId="{91CEB216-A7B8-42D9-93D6-B28577B9F5B3}" dt="2020-06-03T14:48:19.391" v="1901" actId="478"/>
          <ac:cxnSpMkLst>
            <pc:docMk/>
            <pc:sldMk cId="4142565550" sldId="284"/>
            <ac:cxnSpMk id="42" creationId="{8497034B-FDC6-43FE-A617-12B301631FBB}"/>
          </ac:cxnSpMkLst>
        </pc:cxnChg>
        <pc:cxnChg chg="add mod">
          <ac:chgData name="서나미" userId="98bacb39-bb71-4786-aac3-dde20c906108" providerId="ADAL" clId="{91CEB216-A7B8-42D9-93D6-B28577B9F5B3}" dt="2020-06-03T14:50:01.912" v="1918" actId="164"/>
          <ac:cxnSpMkLst>
            <pc:docMk/>
            <pc:sldMk cId="4142565550" sldId="284"/>
            <ac:cxnSpMk id="48" creationId="{04C2355E-5A7A-4514-9F9F-CECFADDD153B}"/>
          </ac:cxnSpMkLst>
        </pc:cxnChg>
        <pc:cxnChg chg="add mod">
          <ac:chgData name="서나미" userId="98bacb39-bb71-4786-aac3-dde20c906108" providerId="ADAL" clId="{91CEB216-A7B8-42D9-93D6-B28577B9F5B3}" dt="2020-06-03T14:50:01.912" v="1918" actId="164"/>
          <ac:cxnSpMkLst>
            <pc:docMk/>
            <pc:sldMk cId="4142565550" sldId="284"/>
            <ac:cxnSpMk id="54" creationId="{011A4DE5-8FE6-4F95-8B08-E6F64EF4D483}"/>
          </ac:cxnSpMkLst>
        </pc:cxnChg>
      </pc:sldChg>
      <pc:sldChg chg="addSp modSp new">
        <pc:chgData name="서나미" userId="98bacb39-bb71-4786-aac3-dde20c906108" providerId="ADAL" clId="{91CEB216-A7B8-42D9-93D6-B28577B9F5B3}" dt="2020-06-03T14:47:30.899" v="1899" actId="1076"/>
        <pc:sldMkLst>
          <pc:docMk/>
          <pc:sldMk cId="255231052" sldId="285"/>
        </pc:sldMkLst>
        <pc:picChg chg="add mod">
          <ac:chgData name="서나미" userId="98bacb39-bb71-4786-aac3-dde20c906108" providerId="ADAL" clId="{91CEB216-A7B8-42D9-93D6-B28577B9F5B3}" dt="2020-06-03T14:47:30.899" v="1899" actId="1076"/>
          <ac:picMkLst>
            <pc:docMk/>
            <pc:sldMk cId="255231052" sldId="285"/>
            <ac:picMk id="7170" creationId="{9A091E1C-5B7E-46ED-8703-360B0DEBD563}"/>
          </ac:picMkLst>
        </pc:picChg>
      </pc:sldChg>
      <pc:sldChg chg="addSp delSp modSp new mod">
        <pc:chgData name="서나미" userId="98bacb39-bb71-4786-aac3-dde20c906108" providerId="ADAL" clId="{91CEB216-A7B8-42D9-93D6-B28577B9F5B3}" dt="2020-06-03T15:08:25.988" v="1945" actId="1076"/>
        <pc:sldMkLst>
          <pc:docMk/>
          <pc:sldMk cId="3864783303" sldId="286"/>
        </pc:sldMkLst>
        <pc:spChg chg="add mod">
          <ac:chgData name="서나미" userId="98bacb39-bb71-4786-aac3-dde20c906108" providerId="ADAL" clId="{91CEB216-A7B8-42D9-93D6-B28577B9F5B3}" dt="2020-06-03T15:08:17.075" v="1941" actId="164"/>
          <ac:spMkLst>
            <pc:docMk/>
            <pc:sldMk cId="3864783303" sldId="286"/>
            <ac:spMk id="6" creationId="{D1950114-A114-4956-84DD-86CBC7DBDC9D}"/>
          </ac:spMkLst>
        </pc:spChg>
        <pc:grpChg chg="add mod">
          <ac:chgData name="서나미" userId="98bacb39-bb71-4786-aac3-dde20c906108" providerId="ADAL" clId="{91CEB216-A7B8-42D9-93D6-B28577B9F5B3}" dt="2020-06-03T15:08:25.988" v="1945" actId="1076"/>
          <ac:grpSpMkLst>
            <pc:docMk/>
            <pc:sldMk cId="3864783303" sldId="286"/>
            <ac:grpSpMk id="7" creationId="{C56EECB7-0728-4B1C-805C-B9F4DCC8078A}"/>
          </ac:grpSpMkLst>
        </pc:grpChg>
        <pc:picChg chg="add mod modCrop">
          <ac:chgData name="서나미" userId="98bacb39-bb71-4786-aac3-dde20c906108" providerId="ADAL" clId="{91CEB216-A7B8-42D9-93D6-B28577B9F5B3}" dt="2020-06-03T15:08:17.075" v="1941" actId="164"/>
          <ac:picMkLst>
            <pc:docMk/>
            <pc:sldMk cId="3864783303" sldId="286"/>
            <ac:picMk id="3" creationId="{9FAF7FDF-53EA-46E0-B2EB-EF4F1818B886}"/>
          </ac:picMkLst>
        </pc:picChg>
        <pc:picChg chg="add del mod modCrop">
          <ac:chgData name="서나미" userId="98bacb39-bb71-4786-aac3-dde20c906108" providerId="ADAL" clId="{91CEB216-A7B8-42D9-93D6-B28577B9F5B3}" dt="2020-06-03T15:07:33.350" v="1935" actId="478"/>
          <ac:picMkLst>
            <pc:docMk/>
            <pc:sldMk cId="3864783303" sldId="286"/>
            <ac:picMk id="5" creationId="{3C7810DE-6BAF-4FD2-BB0F-1EA5DE45BF8F}"/>
          </ac:picMkLst>
        </pc:picChg>
      </pc:sldChg>
      <pc:sldChg chg="addSp delSp modSp new mod">
        <pc:chgData name="서나미" userId="98bacb39-bb71-4786-aac3-dde20c906108" providerId="ADAL" clId="{91CEB216-A7B8-42D9-93D6-B28577B9F5B3}" dt="2020-06-03T17:13:30.021" v="2002" actId="14100"/>
        <pc:sldMkLst>
          <pc:docMk/>
          <pc:sldMk cId="452842444" sldId="287"/>
        </pc:sldMkLst>
        <pc:spChg chg="add del">
          <ac:chgData name="서나미" userId="98bacb39-bb71-4786-aac3-dde20c906108" providerId="ADAL" clId="{91CEB216-A7B8-42D9-93D6-B28577B9F5B3}" dt="2020-06-03T15:41:31.526" v="1964" actId="478"/>
          <ac:spMkLst>
            <pc:docMk/>
            <pc:sldMk cId="452842444" sldId="287"/>
            <ac:spMk id="7" creationId="{D4A00624-140A-4BB7-9E79-CC24A4B1115F}"/>
          </ac:spMkLst>
        </pc:spChg>
        <pc:spChg chg="add mod">
          <ac:chgData name="서나미" userId="98bacb39-bb71-4786-aac3-dde20c906108" providerId="ADAL" clId="{91CEB216-A7B8-42D9-93D6-B28577B9F5B3}" dt="2020-06-03T17:08:29.973" v="1975" actId="164"/>
          <ac:spMkLst>
            <pc:docMk/>
            <pc:sldMk cId="452842444" sldId="287"/>
            <ac:spMk id="8" creationId="{AE63BBBA-691A-4719-A875-1A65F86CBE7B}"/>
          </ac:spMkLst>
        </pc:spChg>
        <pc:spChg chg="mod">
          <ac:chgData name="서나미" userId="98bacb39-bb71-4786-aac3-dde20c906108" providerId="ADAL" clId="{91CEB216-A7B8-42D9-93D6-B28577B9F5B3}" dt="2020-06-03T17:12:58.775" v="1993"/>
          <ac:spMkLst>
            <pc:docMk/>
            <pc:sldMk cId="452842444" sldId="287"/>
            <ac:spMk id="12" creationId="{138BA141-8498-434D-8CAE-E39D32EFFA8A}"/>
          </ac:spMkLst>
        </pc:spChg>
        <pc:grpChg chg="add mod">
          <ac:chgData name="서나미" userId="98bacb39-bb71-4786-aac3-dde20c906108" providerId="ADAL" clId="{91CEB216-A7B8-42D9-93D6-B28577B9F5B3}" dt="2020-06-03T17:13:28.258" v="2001" actId="14100"/>
          <ac:grpSpMkLst>
            <pc:docMk/>
            <pc:sldMk cId="452842444" sldId="287"/>
            <ac:grpSpMk id="9" creationId="{13F1AD82-A0E4-4532-8CA1-BD219FBC1B38}"/>
          </ac:grpSpMkLst>
        </pc:grpChg>
        <pc:grpChg chg="add mod">
          <ac:chgData name="서나미" userId="98bacb39-bb71-4786-aac3-dde20c906108" providerId="ADAL" clId="{91CEB216-A7B8-42D9-93D6-B28577B9F5B3}" dt="2020-06-03T17:13:30.021" v="2002" actId="14100"/>
          <ac:grpSpMkLst>
            <pc:docMk/>
            <pc:sldMk cId="452842444" sldId="287"/>
            <ac:grpSpMk id="10" creationId="{393685CE-6266-44F1-9ACC-D69F4ADE27BC}"/>
          </ac:grpSpMkLst>
        </pc:grpChg>
        <pc:picChg chg="add mod modCrop">
          <ac:chgData name="서나미" userId="98bacb39-bb71-4786-aac3-dde20c906108" providerId="ADAL" clId="{91CEB216-A7B8-42D9-93D6-B28577B9F5B3}" dt="2020-06-03T17:12:37.782" v="1989" actId="732"/>
          <ac:picMkLst>
            <pc:docMk/>
            <pc:sldMk cId="452842444" sldId="287"/>
            <ac:picMk id="4" creationId="{BD0FD068-E384-431D-9F4D-FC28F423B500}"/>
          </ac:picMkLst>
        </pc:picChg>
        <pc:picChg chg="add del mod modCrop">
          <ac:chgData name="서나미" userId="98bacb39-bb71-4786-aac3-dde20c906108" providerId="ADAL" clId="{91CEB216-A7B8-42D9-93D6-B28577B9F5B3}" dt="2020-06-03T15:41:34.906" v="1965" actId="21"/>
          <ac:picMkLst>
            <pc:docMk/>
            <pc:sldMk cId="452842444" sldId="287"/>
            <ac:picMk id="6" creationId="{609F4905-39A2-448F-9C4F-E62384BAE118}"/>
          </ac:picMkLst>
        </pc:picChg>
        <pc:picChg chg="mod">
          <ac:chgData name="서나미" userId="98bacb39-bb71-4786-aac3-dde20c906108" providerId="ADAL" clId="{91CEB216-A7B8-42D9-93D6-B28577B9F5B3}" dt="2020-06-03T17:12:58.775" v="1993"/>
          <ac:picMkLst>
            <pc:docMk/>
            <pc:sldMk cId="452842444" sldId="287"/>
            <ac:picMk id="11" creationId="{BDF0B1A5-1A81-4F4D-89D4-95B9DE3C535D}"/>
          </ac:picMkLst>
        </pc:picChg>
      </pc:sldChg>
      <pc:sldChg chg="addSp delSp modSp new mod">
        <pc:chgData name="서나미" userId="98bacb39-bb71-4786-aac3-dde20c906108" providerId="ADAL" clId="{91CEB216-A7B8-42D9-93D6-B28577B9F5B3}" dt="2020-06-03T17:17:35.597" v="2009" actId="1076"/>
        <pc:sldMkLst>
          <pc:docMk/>
          <pc:sldMk cId="2161990301" sldId="288"/>
        </pc:sldMkLst>
        <pc:spChg chg="add mod">
          <ac:chgData name="서나미" userId="98bacb39-bb71-4786-aac3-dde20c906108" providerId="ADAL" clId="{91CEB216-A7B8-42D9-93D6-B28577B9F5B3}" dt="2020-06-03T17:12:22.518" v="1987" actId="164"/>
          <ac:spMkLst>
            <pc:docMk/>
            <pc:sldMk cId="2161990301" sldId="288"/>
            <ac:spMk id="5" creationId="{AB615B05-8510-448D-AB91-A0A690D59D68}"/>
          </ac:spMkLst>
        </pc:spChg>
        <pc:grpChg chg="add del mod">
          <ac:chgData name="서나미" userId="98bacb39-bb71-4786-aac3-dde20c906108" providerId="ADAL" clId="{91CEB216-A7B8-42D9-93D6-B28577B9F5B3}" dt="2020-06-03T17:12:56.402" v="1992" actId="21"/>
          <ac:grpSpMkLst>
            <pc:docMk/>
            <pc:sldMk cId="2161990301" sldId="288"/>
            <ac:grpSpMk id="6" creationId="{F6371E17-920C-4FED-9828-C8D82789AC28}"/>
          </ac:grpSpMkLst>
        </pc:grpChg>
        <pc:picChg chg="add mod modCrop">
          <ac:chgData name="서나미" userId="98bacb39-bb71-4786-aac3-dde20c906108" providerId="ADAL" clId="{91CEB216-A7B8-42D9-93D6-B28577B9F5B3}" dt="2020-06-03T17:12:52.682" v="1990" actId="732"/>
          <ac:picMkLst>
            <pc:docMk/>
            <pc:sldMk cId="2161990301" sldId="288"/>
            <ac:picMk id="4" creationId="{41AE69E7-9FAD-45CB-91B3-93901DB8E472}"/>
          </ac:picMkLst>
        </pc:picChg>
        <pc:picChg chg="add mod modCrop">
          <ac:chgData name="서나미" userId="98bacb39-bb71-4786-aac3-dde20c906108" providerId="ADAL" clId="{91CEB216-A7B8-42D9-93D6-B28577B9F5B3}" dt="2020-06-03T17:17:35.597" v="2009" actId="1076"/>
          <ac:picMkLst>
            <pc:docMk/>
            <pc:sldMk cId="2161990301" sldId="288"/>
            <ac:picMk id="7" creationId="{46BB982D-2410-408C-8C67-1FF23F15A8CD}"/>
          </ac:picMkLst>
        </pc:picChg>
      </pc:sldChg>
      <pc:sldChg chg="addSp modSp new mod">
        <pc:chgData name="서나미" userId="98bacb39-bb71-4786-aac3-dde20c906108" providerId="ADAL" clId="{91CEB216-A7B8-42D9-93D6-B28577B9F5B3}" dt="2020-06-03T17:23:42.737" v="2035" actId="1582"/>
        <pc:sldMkLst>
          <pc:docMk/>
          <pc:sldMk cId="1260537721" sldId="289"/>
        </pc:sldMkLst>
        <pc:spChg chg="add mod">
          <ac:chgData name="서나미" userId="98bacb39-bb71-4786-aac3-dde20c906108" providerId="ADAL" clId="{91CEB216-A7B8-42D9-93D6-B28577B9F5B3}" dt="2020-06-03T17:23:26.967" v="2031" actId="1582"/>
          <ac:spMkLst>
            <pc:docMk/>
            <pc:sldMk cId="1260537721" sldId="289"/>
            <ac:spMk id="6" creationId="{7DFDF91C-C2D7-47B5-8A4F-9E437074BAE0}"/>
          </ac:spMkLst>
        </pc:spChg>
        <pc:spChg chg="add mod">
          <ac:chgData name="서나미" userId="98bacb39-bb71-4786-aac3-dde20c906108" providerId="ADAL" clId="{91CEB216-A7B8-42D9-93D6-B28577B9F5B3}" dt="2020-06-03T17:23:42.737" v="2035" actId="1582"/>
          <ac:spMkLst>
            <pc:docMk/>
            <pc:sldMk cId="1260537721" sldId="289"/>
            <ac:spMk id="7" creationId="{AA62E1D6-A560-41B8-B0FC-E90407A3BA8D}"/>
          </ac:spMkLst>
        </pc:spChg>
        <pc:picChg chg="add mod modCrop">
          <ac:chgData name="서나미" userId="98bacb39-bb71-4786-aac3-dde20c906108" providerId="ADAL" clId="{91CEB216-A7B8-42D9-93D6-B28577B9F5B3}" dt="2020-06-03T17:22:35.998" v="2024" actId="732"/>
          <ac:picMkLst>
            <pc:docMk/>
            <pc:sldMk cId="1260537721" sldId="289"/>
            <ac:picMk id="4" creationId="{9AD2599A-7FF5-406A-81B9-B8B366D35024}"/>
          </ac:picMkLst>
        </pc:picChg>
        <pc:picChg chg="add mod modCrop">
          <ac:chgData name="서나미" userId="98bacb39-bb71-4786-aac3-dde20c906108" providerId="ADAL" clId="{91CEB216-A7B8-42D9-93D6-B28577B9F5B3}" dt="2020-06-03T17:23:09.783" v="2027" actId="732"/>
          <ac:picMkLst>
            <pc:docMk/>
            <pc:sldMk cId="1260537721" sldId="289"/>
            <ac:picMk id="5" creationId="{9E3A6A7F-EE9C-449F-AFBE-8B47746A328E}"/>
          </ac:picMkLst>
        </pc:picChg>
      </pc:sldChg>
      <pc:sldChg chg="addSp delSp modSp new mod">
        <pc:chgData name="서나미" userId="98bacb39-bb71-4786-aac3-dde20c906108" providerId="ADAL" clId="{91CEB216-A7B8-42D9-93D6-B28577B9F5B3}" dt="2020-06-03T17:30:40.759" v="2055" actId="21"/>
        <pc:sldMkLst>
          <pc:docMk/>
          <pc:sldMk cId="1780121705" sldId="290"/>
        </pc:sldMkLst>
        <pc:spChg chg="add mod">
          <ac:chgData name="서나미" userId="98bacb39-bb71-4786-aac3-dde20c906108" providerId="ADAL" clId="{91CEB216-A7B8-42D9-93D6-B28577B9F5B3}" dt="2020-06-03T17:29:16.025" v="2050" actId="1582"/>
          <ac:spMkLst>
            <pc:docMk/>
            <pc:sldMk cId="1780121705" sldId="290"/>
            <ac:spMk id="6" creationId="{443F45B0-CD44-46A4-9A3E-38E772B7DBFE}"/>
          </ac:spMkLst>
        </pc:spChg>
        <pc:picChg chg="add mod modCrop">
          <ac:chgData name="서나미" userId="98bacb39-bb71-4786-aac3-dde20c906108" providerId="ADAL" clId="{91CEB216-A7B8-42D9-93D6-B28577B9F5B3}" dt="2020-06-03T17:26:50.198" v="2042" actId="732"/>
          <ac:picMkLst>
            <pc:docMk/>
            <pc:sldMk cId="1780121705" sldId="290"/>
            <ac:picMk id="4" creationId="{AFD45E68-BE57-43E3-A70F-FC01E0A820B4}"/>
          </ac:picMkLst>
        </pc:picChg>
        <pc:picChg chg="add mod modCrop">
          <ac:chgData name="서나미" userId="98bacb39-bb71-4786-aac3-dde20c906108" providerId="ADAL" clId="{91CEB216-A7B8-42D9-93D6-B28577B9F5B3}" dt="2020-06-03T17:28:56.878" v="2046" actId="1076"/>
          <ac:picMkLst>
            <pc:docMk/>
            <pc:sldMk cId="1780121705" sldId="290"/>
            <ac:picMk id="5" creationId="{EB0BF1E5-73DA-471E-BA50-85F6EFD6D376}"/>
          </ac:picMkLst>
        </pc:picChg>
        <pc:picChg chg="add del mod modCrop">
          <ac:chgData name="서나미" userId="98bacb39-bb71-4786-aac3-dde20c906108" providerId="ADAL" clId="{91CEB216-A7B8-42D9-93D6-B28577B9F5B3}" dt="2020-06-03T17:30:40.759" v="2055" actId="21"/>
          <ac:picMkLst>
            <pc:docMk/>
            <pc:sldMk cId="1780121705" sldId="290"/>
            <ac:picMk id="7" creationId="{00546BD8-40FC-4D42-A690-FD433D123FA8}"/>
          </ac:picMkLst>
        </pc:picChg>
      </pc:sldChg>
      <pc:sldChg chg="addSp modSp new mod">
        <pc:chgData name="서나미" userId="98bacb39-bb71-4786-aac3-dde20c906108" providerId="ADAL" clId="{91CEB216-A7B8-42D9-93D6-B28577B9F5B3}" dt="2020-06-03T17:30:45.351" v="2058" actId="1076"/>
        <pc:sldMkLst>
          <pc:docMk/>
          <pc:sldMk cId="2429982326" sldId="291"/>
        </pc:sldMkLst>
        <pc:picChg chg="add mod">
          <ac:chgData name="서나미" userId="98bacb39-bb71-4786-aac3-dde20c906108" providerId="ADAL" clId="{91CEB216-A7B8-42D9-93D6-B28577B9F5B3}" dt="2020-06-03T17:30:45.351" v="2058" actId="1076"/>
          <ac:picMkLst>
            <pc:docMk/>
            <pc:sldMk cId="2429982326" sldId="291"/>
            <ac:picMk id="3" creationId="{AC691B52-B03D-41F7-8C57-3A4E15A2B8F9}"/>
          </ac:picMkLst>
        </pc:picChg>
      </pc:sldChg>
      <pc:sldChg chg="addSp delSp modSp new mod">
        <pc:chgData name="서나미" userId="98bacb39-bb71-4786-aac3-dde20c906108" providerId="ADAL" clId="{91CEB216-A7B8-42D9-93D6-B28577B9F5B3}" dt="2020-06-03T17:33:57.637" v="2067" actId="1076"/>
        <pc:sldMkLst>
          <pc:docMk/>
          <pc:sldMk cId="893331414" sldId="292"/>
        </pc:sldMkLst>
        <pc:picChg chg="add del mod modCrop">
          <ac:chgData name="서나미" userId="98bacb39-bb71-4786-aac3-dde20c906108" providerId="ADAL" clId="{91CEB216-A7B8-42D9-93D6-B28577B9F5B3}" dt="2020-06-03T17:33:42.266" v="2063" actId="478"/>
          <ac:picMkLst>
            <pc:docMk/>
            <pc:sldMk cId="893331414" sldId="292"/>
            <ac:picMk id="3" creationId="{D74A6571-823D-4C1E-9489-EB08DCEED7F3}"/>
          </ac:picMkLst>
        </pc:picChg>
        <pc:picChg chg="add mod modCrop">
          <ac:chgData name="서나미" userId="98bacb39-bb71-4786-aac3-dde20c906108" providerId="ADAL" clId="{91CEB216-A7B8-42D9-93D6-B28577B9F5B3}" dt="2020-06-03T17:33:57.637" v="2067" actId="1076"/>
          <ac:picMkLst>
            <pc:docMk/>
            <pc:sldMk cId="893331414" sldId="292"/>
            <ac:picMk id="4" creationId="{718976D1-E470-4302-ADEF-28B18B2EBE87}"/>
          </ac:picMkLst>
        </pc:picChg>
      </pc:sldChg>
      <pc:sldChg chg="addSp delSp modSp new mod">
        <pc:chgData name="서나미" userId="98bacb39-bb71-4786-aac3-dde20c906108" providerId="ADAL" clId="{91CEB216-A7B8-42D9-93D6-B28577B9F5B3}" dt="2020-06-03T17:35:25.256" v="2072" actId="478"/>
        <pc:sldMkLst>
          <pc:docMk/>
          <pc:sldMk cId="3459479058" sldId="293"/>
        </pc:sldMkLst>
        <pc:picChg chg="add del mod">
          <ac:chgData name="서나미" userId="98bacb39-bb71-4786-aac3-dde20c906108" providerId="ADAL" clId="{91CEB216-A7B8-42D9-93D6-B28577B9F5B3}" dt="2020-06-03T17:35:25.256" v="2072" actId="478"/>
          <ac:picMkLst>
            <pc:docMk/>
            <pc:sldMk cId="3459479058" sldId="293"/>
            <ac:picMk id="4" creationId="{56DC458E-612D-40D2-AEA9-5E55ED48C7D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D5ED83-A81F-4827-A9A4-EC5DAE794753}" type="datetimeFigureOut">
              <a:rPr lang="ko-KR" altLang="en-US" smtClean="0"/>
              <a:t>2021-11-14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1DD8B9-68C3-4583-A28E-16913E361D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76814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1DD8B9-68C3-4583-A28E-16913E361DB0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01610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1DD8B9-68C3-4583-A28E-16913E361DB0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88840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1DD8B9-68C3-4583-A28E-16913E361DB0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7805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1DD8B9-68C3-4583-A28E-16913E361DB0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33909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gray">
          <a:xfrm>
            <a:off x="10948416" y="2788920"/>
            <a:ext cx="1243584" cy="1005840"/>
          </a:xfrm>
          <a:prstGeom prst="rect">
            <a:avLst/>
          </a:prstGeom>
          <a:solidFill>
            <a:schemeClr val="accent5">
              <a:lumMod val="60000"/>
              <a:lumOff val="4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Rectangle 7"/>
          <p:cNvSpPr/>
          <p:nvPr/>
        </p:nvSpPr>
        <p:spPr bwMode="gray">
          <a:xfrm>
            <a:off x="0" y="2130552"/>
            <a:ext cx="11277600" cy="914400"/>
          </a:xfrm>
          <a:prstGeom prst="rect">
            <a:avLst/>
          </a:prstGeom>
          <a:solidFill>
            <a:schemeClr val="tx2">
              <a:lumMod val="40000"/>
              <a:lumOff val="6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Rectangle 8"/>
          <p:cNvSpPr/>
          <p:nvPr/>
        </p:nvSpPr>
        <p:spPr bwMode="gray">
          <a:xfrm>
            <a:off x="3328416" y="0"/>
            <a:ext cx="2279904" cy="2359152"/>
          </a:xfrm>
          <a:prstGeom prst="rect">
            <a:avLst/>
          </a:prstGeom>
          <a:solidFill>
            <a:schemeClr val="accent6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Rectangle 9"/>
          <p:cNvSpPr/>
          <p:nvPr/>
        </p:nvSpPr>
        <p:spPr bwMode="gray">
          <a:xfrm>
            <a:off x="0" y="0"/>
            <a:ext cx="3718560" cy="2359152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0832" y="3118105"/>
            <a:ext cx="10375392" cy="1470025"/>
          </a:xfrm>
        </p:spPr>
        <p:txBody>
          <a:bodyPr vert="horz" lIns="91440" tIns="45720" rIns="91440" bIns="45720" rtlCol="0" anchor="t">
            <a:normAutofit/>
          </a:bodyPr>
          <a:lstStyle>
            <a:lvl1pPr algn="r" defTabSz="914400" rtl="0" eaLnBrk="1" latinLnBrk="0" hangingPunct="1">
              <a:spcBef>
                <a:spcPct val="0"/>
              </a:spcBef>
              <a:buNone/>
              <a:defRPr lang="en-US" sz="4800" b="1" kern="120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2359152"/>
            <a:ext cx="10948416" cy="685800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 algn="r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3" pitchFamily="18" charset="2"/>
              <a:buNone/>
              <a:defRPr lang="en-US" sz="2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080096-55B7-465F-9631-9D66CC7EB909}" type="datetimeFigureOut">
              <a:rPr lang="ko-KR" altLang="en-US" smtClean="0"/>
              <a:t>2021-11-14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33D46-6CFF-43ED-A9E6-F9CF6E9F31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62015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1600201"/>
            <a:ext cx="10257432" cy="4525963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080096-55B7-465F-9631-9D66CC7EB909}" type="datetimeFigureOut">
              <a:rPr lang="ko-KR" altLang="en-US" smtClean="0"/>
              <a:t>2021-11-14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33D46-6CFF-43ED-A9E6-F9CF6E9F31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41084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gray">
          <a:xfrm rot="5400000">
            <a:off x="7182612" y="2048256"/>
            <a:ext cx="6519672" cy="2414016"/>
          </a:xfrm>
          <a:prstGeom prst="rect">
            <a:avLst/>
          </a:prstGeom>
          <a:solidFill>
            <a:schemeClr val="tx2">
              <a:lumMod val="40000"/>
              <a:lumOff val="6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Rectangle 7"/>
          <p:cNvSpPr/>
          <p:nvPr/>
        </p:nvSpPr>
        <p:spPr bwMode="gray">
          <a:xfrm>
            <a:off x="8737600" y="6135624"/>
            <a:ext cx="1316736" cy="722376"/>
          </a:xfrm>
          <a:prstGeom prst="rect">
            <a:avLst/>
          </a:prstGeom>
          <a:solidFill>
            <a:schemeClr val="accent5">
              <a:lumMod val="60000"/>
              <a:lumOff val="4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Rectangle 8"/>
          <p:cNvSpPr/>
          <p:nvPr/>
        </p:nvSpPr>
        <p:spPr bwMode="gray">
          <a:xfrm>
            <a:off x="11474908" y="1379355"/>
            <a:ext cx="719328" cy="1463040"/>
          </a:xfrm>
          <a:prstGeom prst="rect">
            <a:avLst/>
          </a:prstGeom>
          <a:solidFill>
            <a:schemeClr val="accent6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Rectangle 9"/>
          <p:cNvSpPr/>
          <p:nvPr/>
        </p:nvSpPr>
        <p:spPr bwMode="gray">
          <a:xfrm>
            <a:off x="11472672" y="0"/>
            <a:ext cx="719328" cy="1828800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41536" y="274637"/>
            <a:ext cx="2231136" cy="5852160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436864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080096-55B7-465F-9631-9D66CC7EB909}" type="datetimeFigureOut">
              <a:rPr lang="ko-KR" altLang="en-US" smtClean="0"/>
              <a:t>2021-11-14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33D46-6CFF-43ED-A9E6-F9CF6E9F31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39264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080096-55B7-465F-9631-9D66CC7EB909}" type="datetimeFigureOut">
              <a:rPr lang="ko-KR" altLang="en-US" smtClean="0"/>
              <a:t>2021-11-14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33D46-6CFF-43ED-A9E6-F9CF6E9F31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98381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1728" y="3044952"/>
            <a:ext cx="6254496" cy="740664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>
              <a:buNone/>
              <a:defRPr lang="en-US" sz="2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r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3" pitchFamily="18" charset="2"/>
              <a:buNone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080096-55B7-465F-9631-9D66CC7EB909}" type="datetimeFigureOut">
              <a:rPr lang="ko-KR" altLang="en-US" smtClean="0"/>
              <a:t>2021-11-14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33D46-6CFF-43ED-A9E6-F9CF6E9F317C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Rectangle 6"/>
          <p:cNvSpPr/>
          <p:nvPr/>
        </p:nvSpPr>
        <p:spPr bwMode="gray">
          <a:xfrm>
            <a:off x="10948416" y="2788920"/>
            <a:ext cx="1243584" cy="1005840"/>
          </a:xfrm>
          <a:prstGeom prst="rect">
            <a:avLst/>
          </a:prstGeom>
          <a:solidFill>
            <a:schemeClr val="accent5">
              <a:lumMod val="60000"/>
              <a:lumOff val="4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Rectangle 7"/>
          <p:cNvSpPr/>
          <p:nvPr/>
        </p:nvSpPr>
        <p:spPr bwMode="gray">
          <a:xfrm>
            <a:off x="0" y="2130552"/>
            <a:ext cx="11277600" cy="914400"/>
          </a:xfrm>
          <a:prstGeom prst="rect">
            <a:avLst/>
          </a:prstGeom>
          <a:solidFill>
            <a:schemeClr val="tx2">
              <a:lumMod val="40000"/>
              <a:lumOff val="6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Rectangle 8"/>
          <p:cNvSpPr/>
          <p:nvPr/>
        </p:nvSpPr>
        <p:spPr bwMode="gray">
          <a:xfrm>
            <a:off x="3328416" y="0"/>
            <a:ext cx="2279904" cy="2359152"/>
          </a:xfrm>
          <a:prstGeom prst="rect">
            <a:avLst/>
          </a:prstGeom>
          <a:solidFill>
            <a:schemeClr val="accent6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Rectangle 9"/>
          <p:cNvSpPr/>
          <p:nvPr/>
        </p:nvSpPr>
        <p:spPr bwMode="gray">
          <a:xfrm>
            <a:off x="0" y="0"/>
            <a:ext cx="3718560" cy="2670048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609600" y="3813048"/>
            <a:ext cx="10363200" cy="1143000"/>
          </a:xfr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spcBef>
                <a:spcPct val="0"/>
              </a:spcBef>
              <a:buNone/>
              <a:defRPr lang="en-US" sz="4400" kern="120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985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78026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78026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080096-55B7-465F-9631-9D66CC7EB909}" type="datetimeFigureOut">
              <a:rPr lang="ko-KR" altLang="en-US" smtClean="0"/>
              <a:t>2021-11-14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33D46-6CFF-43ED-A9E6-F9CF6E9F31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77354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609600" y="1627632"/>
            <a:ext cx="5386917" cy="639762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>
              <a:buNone/>
              <a:defRPr lang="en-US" sz="2400" b="1" kern="1200" cap="none" spc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3" pitchFamily="18" charset="2"/>
              <a:buNone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286000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 bwMode="gray">
          <a:xfrm>
            <a:off x="6193368" y="1627632"/>
            <a:ext cx="5389033" cy="639762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>
              <a:buNone/>
              <a:defRPr lang="en-US" sz="2400" b="1" kern="1200" cap="none" spc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3" pitchFamily="18" charset="2"/>
              <a:buNone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286000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080096-55B7-465F-9631-9D66CC7EB909}" type="datetimeFigureOut">
              <a:rPr lang="ko-KR" altLang="en-US" smtClean="0"/>
              <a:t>2021-11-14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33D46-6CFF-43ED-A9E6-F9CF6E9F31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17259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6501384"/>
            <a:ext cx="12192000" cy="356616"/>
          </a:xfrm>
          <a:prstGeom prst="rect">
            <a:avLst/>
          </a:prstGeom>
          <a:solidFill>
            <a:schemeClr val="accent6">
              <a:lumMod val="60000"/>
              <a:lumOff val="4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" name="Rectangle 6"/>
          <p:cNvSpPr/>
          <p:nvPr/>
        </p:nvSpPr>
        <p:spPr bwMode="gray">
          <a:xfrm>
            <a:off x="0" y="0"/>
            <a:ext cx="12192000" cy="301752"/>
          </a:xfrm>
          <a:prstGeom prst="rect">
            <a:avLst/>
          </a:prstGeom>
          <a:solidFill>
            <a:schemeClr val="accent5">
              <a:lumMod val="60000"/>
              <a:lumOff val="4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Rectangle 7"/>
          <p:cNvSpPr/>
          <p:nvPr/>
        </p:nvSpPr>
        <p:spPr bwMode="gray">
          <a:xfrm>
            <a:off x="0" y="0"/>
            <a:ext cx="3243072" cy="530352"/>
          </a:xfrm>
          <a:prstGeom prst="rect">
            <a:avLst/>
          </a:prstGeom>
          <a:solidFill>
            <a:schemeClr val="accent2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Rectangle 8"/>
          <p:cNvSpPr/>
          <p:nvPr/>
        </p:nvSpPr>
        <p:spPr bwMode="gray">
          <a:xfrm>
            <a:off x="1901952" y="0"/>
            <a:ext cx="2097024" cy="438912"/>
          </a:xfrm>
          <a:prstGeom prst="rect">
            <a:avLst/>
          </a:prstGeom>
          <a:solidFill>
            <a:schemeClr val="accent6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4400" kern="120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080096-55B7-465F-9631-9D66CC7EB909}" type="datetimeFigureOut">
              <a:rPr lang="ko-KR" altLang="en-US" smtClean="0"/>
              <a:t>2021-11-14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33D46-6CFF-43ED-A9E6-F9CF6E9F31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60663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 bwMode="gray">
          <a:xfrm>
            <a:off x="0" y="6501384"/>
            <a:ext cx="12192000" cy="356616"/>
          </a:xfrm>
          <a:prstGeom prst="rect">
            <a:avLst/>
          </a:prstGeom>
          <a:solidFill>
            <a:schemeClr val="accent6">
              <a:lumMod val="60000"/>
              <a:lumOff val="4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" name="Rectangle 11"/>
          <p:cNvSpPr/>
          <p:nvPr/>
        </p:nvSpPr>
        <p:spPr bwMode="gray">
          <a:xfrm>
            <a:off x="0" y="0"/>
            <a:ext cx="12192000" cy="301752"/>
          </a:xfrm>
          <a:prstGeom prst="rect">
            <a:avLst/>
          </a:prstGeom>
          <a:solidFill>
            <a:schemeClr val="accent5">
              <a:lumMod val="60000"/>
              <a:lumOff val="4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3" name="Rectangle 12"/>
          <p:cNvSpPr/>
          <p:nvPr/>
        </p:nvSpPr>
        <p:spPr bwMode="gray">
          <a:xfrm>
            <a:off x="0" y="0"/>
            <a:ext cx="402336" cy="6858000"/>
          </a:xfrm>
          <a:prstGeom prst="rect">
            <a:avLst/>
          </a:prstGeom>
          <a:solidFill>
            <a:srgbClr val="9BBB59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4" name="Rectangle 13"/>
          <p:cNvSpPr/>
          <p:nvPr/>
        </p:nvSpPr>
        <p:spPr bwMode="gray">
          <a:xfrm>
            <a:off x="0" y="0"/>
            <a:ext cx="3243072" cy="530352"/>
          </a:xfrm>
          <a:prstGeom prst="rect">
            <a:avLst/>
          </a:prstGeom>
          <a:solidFill>
            <a:schemeClr val="accent2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5" name="Rectangle 14"/>
          <p:cNvSpPr/>
          <p:nvPr/>
        </p:nvSpPr>
        <p:spPr bwMode="gray">
          <a:xfrm>
            <a:off x="1901952" y="0"/>
            <a:ext cx="2097024" cy="438912"/>
          </a:xfrm>
          <a:prstGeom prst="rect">
            <a:avLst/>
          </a:prstGeom>
          <a:solidFill>
            <a:schemeClr val="accent6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6" name="Rectangle 15"/>
          <p:cNvSpPr/>
          <p:nvPr/>
        </p:nvSpPr>
        <p:spPr bwMode="gray">
          <a:xfrm>
            <a:off x="11789664" y="0"/>
            <a:ext cx="402336" cy="6858000"/>
          </a:xfrm>
          <a:prstGeom prst="rect">
            <a:avLst/>
          </a:prstGeom>
          <a:solidFill>
            <a:srgbClr val="9BBB59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080096-55B7-465F-9631-9D66CC7EB909}" type="datetimeFigureOut">
              <a:rPr lang="ko-KR" altLang="en-US" smtClean="0"/>
              <a:t>2021-11-14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33D46-6CFF-43ED-A9E6-F9CF6E9F31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48398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548640"/>
            <a:ext cx="10265664" cy="932688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lang="en-US" sz="3200" b="1" kern="120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107936" y="1645920"/>
            <a:ext cx="3755136" cy="448056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3" pitchFamily="18" charset="2"/>
              <a:buNone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080096-55B7-465F-9631-9D66CC7EB909}" type="datetimeFigureOut">
              <a:rPr lang="ko-KR" altLang="en-US" smtClean="0"/>
              <a:t>2021-11-14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33D46-6CFF-43ED-A9E6-F9CF6E9F317C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609600" y="1645920"/>
            <a:ext cx="6400800" cy="448056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8448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01824" y="658368"/>
            <a:ext cx="7315200" cy="822960"/>
          </a:xfr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2800" b="1" kern="120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 bwMode="gray">
          <a:xfrm>
            <a:off x="2389632" y="1618488"/>
            <a:ext cx="7315200" cy="3639312"/>
          </a:xfrm>
          <a:solidFill>
            <a:srgbClr val="F8F8F8"/>
          </a:solidFill>
          <a:ln w="76200" cmpd="sng">
            <a:solidFill>
              <a:srgbClr val="FFFFFF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3" pitchFamily="18" charset="2"/>
              <a:buNone/>
              <a:defRPr lang="en-US" sz="3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632" y="5413248"/>
            <a:ext cx="7315200" cy="98755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080096-55B7-465F-9631-9D66CC7EB909}" type="datetimeFigureOut">
              <a:rPr lang="ko-KR" altLang="en-US" smtClean="0"/>
              <a:t>2021-11-14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33D46-6CFF-43ED-A9E6-F9CF6E9F31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57966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gray">
          <a:xfrm>
            <a:off x="0" y="402336"/>
            <a:ext cx="11582400" cy="1097280"/>
          </a:xfrm>
          <a:prstGeom prst="rect">
            <a:avLst/>
          </a:prstGeom>
          <a:solidFill>
            <a:schemeClr val="tx2">
              <a:lumMod val="40000"/>
              <a:lumOff val="6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Rectangle 7"/>
          <p:cNvSpPr/>
          <p:nvPr/>
        </p:nvSpPr>
        <p:spPr bwMode="gray">
          <a:xfrm>
            <a:off x="10887456" y="996696"/>
            <a:ext cx="1304544" cy="896112"/>
          </a:xfrm>
          <a:prstGeom prst="rect">
            <a:avLst/>
          </a:prstGeom>
          <a:solidFill>
            <a:schemeClr val="accent5">
              <a:lumMod val="60000"/>
              <a:lumOff val="4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Rectangle 8"/>
          <p:cNvSpPr/>
          <p:nvPr/>
        </p:nvSpPr>
        <p:spPr bwMode="gray">
          <a:xfrm>
            <a:off x="2377440" y="0"/>
            <a:ext cx="2596896" cy="539496"/>
          </a:xfrm>
          <a:prstGeom prst="rect">
            <a:avLst/>
          </a:prstGeom>
          <a:solidFill>
            <a:schemeClr val="accent6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Rectangle 9"/>
          <p:cNvSpPr/>
          <p:nvPr/>
        </p:nvSpPr>
        <p:spPr bwMode="gray">
          <a:xfrm>
            <a:off x="0" y="0"/>
            <a:ext cx="3243072" cy="539496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539496"/>
            <a:ext cx="10972800" cy="9601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537960"/>
            <a:ext cx="2844800" cy="2468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080096-55B7-465F-9631-9D66CC7EB909}" type="datetimeFigureOut">
              <a:rPr lang="ko-KR" altLang="en-US" smtClean="0"/>
              <a:t>2021-11-14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827264" y="6537960"/>
            <a:ext cx="3860800" cy="2468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669536" y="6537960"/>
            <a:ext cx="2844800" cy="2468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433D46-6CFF-43ED-A9E6-F9CF6E9F31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12821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Clr>
          <a:schemeClr val="accent1"/>
        </a:buClr>
        <a:buSzPct val="90000"/>
        <a:buFont typeface="Wingdings 3" pitchFamily="18" charset="2"/>
        <a:buChar char="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Clr>
          <a:schemeClr val="accent2"/>
        </a:buClr>
        <a:buSzPct val="90000"/>
        <a:buFont typeface="Wingdings 3" pitchFamily="18" charset="2"/>
        <a:buChar char="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Clr>
          <a:schemeClr val="accent3"/>
        </a:buClr>
        <a:buSzPct val="90000"/>
        <a:buFont typeface="Wingdings 3" pitchFamily="18" charset="2"/>
        <a:buChar char="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Clr>
          <a:schemeClr val="accent4"/>
        </a:buClr>
        <a:buSzPct val="90000"/>
        <a:buFont typeface="Wingdings 3" pitchFamily="18" charset="2"/>
        <a:buChar char="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Clr>
          <a:schemeClr val="accent5"/>
        </a:buClr>
        <a:buSzPct val="90000"/>
        <a:buFont typeface="Wingdings 3" pitchFamily="18" charset="2"/>
        <a:buChar char="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11.svg"/><Relationship Id="rId7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13.sv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4.png"/><Relationship Id="rId7" Type="http://schemas.openxmlformats.org/officeDocument/2006/relationships/image" Target="../media/image13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Relationship Id="rId9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1.svg"/><Relationship Id="rId7" Type="http://schemas.openxmlformats.org/officeDocument/2006/relationships/image" Target="../media/image13.png"/><Relationship Id="rId12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jpeg"/><Relationship Id="rId11" Type="http://schemas.openxmlformats.org/officeDocument/2006/relationships/image" Target="../media/image6.jpeg"/><Relationship Id="rId5" Type="http://schemas.openxmlformats.org/officeDocument/2006/relationships/image" Target="../media/image13.svg"/><Relationship Id="rId10" Type="http://schemas.openxmlformats.org/officeDocument/2006/relationships/image" Target="../media/image5.png"/><Relationship Id="rId4" Type="http://schemas.openxmlformats.org/officeDocument/2006/relationships/image" Target="../media/image11.png"/><Relationship Id="rId9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3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7.png"/><Relationship Id="rId10" Type="http://schemas.openxmlformats.org/officeDocument/2006/relationships/image" Target="../media/image11.png"/><Relationship Id="rId4" Type="http://schemas.openxmlformats.org/officeDocument/2006/relationships/image" Target="../media/image6.jpeg"/><Relationship Id="rId9" Type="http://schemas.openxmlformats.org/officeDocument/2006/relationships/image" Target="../media/image11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3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7.png"/><Relationship Id="rId10" Type="http://schemas.openxmlformats.org/officeDocument/2006/relationships/image" Target="../media/image11.png"/><Relationship Id="rId4" Type="http://schemas.openxmlformats.org/officeDocument/2006/relationships/image" Target="../media/image6.jpeg"/><Relationship Id="rId9" Type="http://schemas.openxmlformats.org/officeDocument/2006/relationships/image" Target="../media/image11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7" Type="http://schemas.openxmlformats.org/officeDocument/2006/relationships/image" Target="../media/image13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BA32C7-AEC4-4BC8-916F-0C8F48E4CF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0832" y="3118105"/>
            <a:ext cx="10387584" cy="1920060"/>
          </a:xfrm>
        </p:spPr>
        <p:txBody>
          <a:bodyPr>
            <a:noAutofit/>
          </a:bodyPr>
          <a:lstStyle/>
          <a:p>
            <a:r>
              <a:rPr lang="en-US" altLang="ko-KR" sz="6000" dirty="0"/>
              <a:t>AWS</a:t>
            </a:r>
            <a:r>
              <a:rPr lang="ko-KR" altLang="en-US" sz="6000" dirty="0"/>
              <a:t>를 이용한 실시간 예매사이트 구축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1C85310-DE51-403C-BDEF-8B18C6B84F0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 dirty="0"/>
              <a:t>컴퓨터소프트웨어 공학부 서나미</a:t>
            </a:r>
            <a:endParaRPr lang="en-US" altLang="ko-KR" dirty="0"/>
          </a:p>
          <a:p>
            <a:r>
              <a:rPr lang="en-US" altLang="ko-KR" dirty="0"/>
              <a:t>201795048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886612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CD887E-FF69-45A4-967D-9C65128064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ko-KR" sz="3500" b="1" dirty="0" err="1"/>
              <a:t>ElastiCache</a:t>
            </a:r>
            <a:r>
              <a:rPr lang="ko-KR" altLang="en-US" sz="3500" b="1" dirty="0"/>
              <a:t>의 보안그룹 생성하기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4EA665AD-0808-4321-B266-FE1797CE5B7C}"/>
              </a:ext>
            </a:extLst>
          </p:cNvPr>
          <p:cNvGrpSpPr/>
          <p:nvPr/>
        </p:nvGrpSpPr>
        <p:grpSpPr>
          <a:xfrm>
            <a:off x="609601" y="1619250"/>
            <a:ext cx="10972800" cy="4857750"/>
            <a:chOff x="609601" y="1619250"/>
            <a:chExt cx="10972800" cy="4857750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4CC89843-1B2D-499B-BC41-14F45FF20B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985" t="18889" r="6015" b="10278"/>
            <a:stretch/>
          </p:blipFill>
          <p:spPr>
            <a:xfrm>
              <a:off x="609601" y="1619250"/>
              <a:ext cx="10972800" cy="4857750"/>
            </a:xfrm>
            <a:prstGeom prst="rect">
              <a:avLst/>
            </a:prstGeom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B59A1200-E9B1-43FA-A3C1-B0649BCCCFFB}"/>
                </a:ext>
              </a:extLst>
            </p:cNvPr>
            <p:cNvSpPr/>
            <p:nvPr/>
          </p:nvSpPr>
          <p:spPr>
            <a:xfrm>
              <a:off x="2914650" y="3171825"/>
              <a:ext cx="895350" cy="3429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CAFF880A-E656-4585-BD6C-D76F0020AF75}"/>
                </a:ext>
              </a:extLst>
            </p:cNvPr>
            <p:cNvSpPr/>
            <p:nvPr/>
          </p:nvSpPr>
          <p:spPr>
            <a:xfrm>
              <a:off x="838200" y="5743575"/>
              <a:ext cx="4362450" cy="3429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769821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C646246F-DE74-44B6-842A-6A65A9522061}"/>
              </a:ext>
            </a:extLst>
          </p:cNvPr>
          <p:cNvGrpSpPr/>
          <p:nvPr/>
        </p:nvGrpSpPr>
        <p:grpSpPr>
          <a:xfrm>
            <a:off x="609600" y="1690113"/>
            <a:ext cx="5562600" cy="4748787"/>
            <a:chOff x="1895475" y="133349"/>
            <a:chExt cx="6257926" cy="5172075"/>
          </a:xfrm>
        </p:grpSpPr>
        <p:pic>
          <p:nvPicPr>
            <p:cNvPr id="6" name="그림 5" descr="스크린샷, 노트북, 컴퓨터, 모니터이(가) 표시된 사진&#10;&#10;자동 생성된 설명">
              <a:extLst>
                <a:ext uri="{FF2B5EF4-FFF2-40B4-BE49-F238E27FC236}">
                  <a16:creationId xmlns:a16="http://schemas.microsoft.com/office/drawing/2014/main" id="{5AE41D85-B7FA-48E8-BD39-0BC3B97BAE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547" t="15278" r="33125" b="9305"/>
            <a:stretch/>
          </p:blipFill>
          <p:spPr>
            <a:xfrm>
              <a:off x="1895475" y="133349"/>
              <a:ext cx="6257926" cy="5172075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77BDC178-6BAC-4597-B459-D4BB523CABEB}"/>
                </a:ext>
              </a:extLst>
            </p:cNvPr>
            <p:cNvSpPr/>
            <p:nvPr/>
          </p:nvSpPr>
          <p:spPr>
            <a:xfrm>
              <a:off x="4029075" y="676275"/>
              <a:ext cx="733425" cy="31432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649BBD7C-FB5A-4C96-A7F4-18E2FB9FA673}"/>
                </a:ext>
              </a:extLst>
            </p:cNvPr>
            <p:cNvSpPr/>
            <p:nvPr/>
          </p:nvSpPr>
          <p:spPr>
            <a:xfrm>
              <a:off x="4029075" y="2867025"/>
              <a:ext cx="1181100" cy="24765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DE13BE6A-E37A-4CD4-8BB9-16BEF9ACDD6B}"/>
              </a:ext>
            </a:extLst>
          </p:cNvPr>
          <p:cNvGrpSpPr/>
          <p:nvPr/>
        </p:nvGrpSpPr>
        <p:grpSpPr>
          <a:xfrm>
            <a:off x="6019800" y="1690113"/>
            <a:ext cx="5676901" cy="1552576"/>
            <a:chOff x="1895474" y="5305424"/>
            <a:chExt cx="5676901" cy="1552576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94F0A935-2801-458E-8768-94BD8D22D6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5547" t="14861" r="37890" b="62501"/>
            <a:stretch/>
          </p:blipFill>
          <p:spPr>
            <a:xfrm>
              <a:off x="1895474" y="5305424"/>
              <a:ext cx="5676901" cy="1552576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0A0AF60-8626-48CA-8856-38112941F142}"/>
                </a:ext>
              </a:extLst>
            </p:cNvPr>
            <p:cNvSpPr/>
            <p:nvPr/>
          </p:nvSpPr>
          <p:spPr>
            <a:xfrm>
              <a:off x="3371850" y="5772150"/>
              <a:ext cx="2990850" cy="25717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제목 12">
            <a:extLst>
              <a:ext uri="{FF2B5EF4-FFF2-40B4-BE49-F238E27FC236}">
                <a16:creationId xmlns:a16="http://schemas.microsoft.com/office/drawing/2014/main" id="{50144CAD-61F1-4E11-B121-8CBDD958D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ko-KR" sz="3500" b="1" dirty="0" err="1"/>
              <a:t>ElastiCache</a:t>
            </a:r>
            <a:r>
              <a:rPr lang="en-US" altLang="ko-KR" sz="3500" b="1" dirty="0"/>
              <a:t> Redis</a:t>
            </a:r>
            <a:r>
              <a:rPr lang="ko-KR" altLang="en-US" sz="3500" b="1" dirty="0"/>
              <a:t>생성하기</a:t>
            </a:r>
          </a:p>
        </p:txBody>
      </p:sp>
    </p:spTree>
    <p:extLst>
      <p:ext uri="{BB962C8B-B14F-4D97-AF65-F5344CB8AC3E}">
        <p14:creationId xmlns:p14="http://schemas.microsoft.com/office/powerpoint/2010/main" val="16255021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B3D69B-7C4F-4117-B4B6-1789E95C06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ko-KR" altLang="en-US" sz="3500" b="1" dirty="0"/>
              <a:t>프로그램과 </a:t>
            </a:r>
            <a:r>
              <a:rPr lang="en-US" altLang="ko-KR" sz="3500" b="1" dirty="0" err="1"/>
              <a:t>ElastiCashe</a:t>
            </a:r>
            <a:r>
              <a:rPr lang="ko-KR" altLang="en-US" sz="3500" b="1" dirty="0"/>
              <a:t>연결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2DAC66CD-B618-41D3-8E1E-946A98FCB532}"/>
              </a:ext>
            </a:extLst>
          </p:cNvPr>
          <p:cNvGrpSpPr/>
          <p:nvPr/>
        </p:nvGrpSpPr>
        <p:grpSpPr>
          <a:xfrm>
            <a:off x="609600" y="1714500"/>
            <a:ext cx="9906000" cy="2400300"/>
            <a:chOff x="609600" y="1714500"/>
            <a:chExt cx="9906000" cy="2400300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391568CE-CFB9-4E2E-BB0D-E98263AA18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6094" t="15000" r="2656" b="50000"/>
            <a:stretch/>
          </p:blipFill>
          <p:spPr>
            <a:xfrm>
              <a:off x="609600" y="1714500"/>
              <a:ext cx="9906000" cy="2400300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50474AA-038A-45CA-8AE6-544A94D6FCE7}"/>
                </a:ext>
              </a:extLst>
            </p:cNvPr>
            <p:cNvSpPr/>
            <p:nvPr/>
          </p:nvSpPr>
          <p:spPr>
            <a:xfrm>
              <a:off x="3667125" y="3352800"/>
              <a:ext cx="3095625" cy="24765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BF040006-0559-489D-BAE6-9CAB35A6903F}"/>
              </a:ext>
            </a:extLst>
          </p:cNvPr>
          <p:cNvGrpSpPr/>
          <p:nvPr/>
        </p:nvGrpSpPr>
        <p:grpSpPr>
          <a:xfrm>
            <a:off x="609600" y="4219575"/>
            <a:ext cx="9906000" cy="2038350"/>
            <a:chOff x="609600" y="4205859"/>
            <a:chExt cx="9906000" cy="2038350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3A3A6AAD-F85B-4C4D-B5E5-37C8136246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454" t="45556" r="14298" b="24722"/>
            <a:stretch/>
          </p:blipFill>
          <p:spPr>
            <a:xfrm>
              <a:off x="609600" y="4205859"/>
              <a:ext cx="9906000" cy="2038350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AFF8AEEC-CBEC-4537-839C-FF6F18003E5F}"/>
                </a:ext>
              </a:extLst>
            </p:cNvPr>
            <p:cNvSpPr/>
            <p:nvPr/>
          </p:nvSpPr>
          <p:spPr>
            <a:xfrm>
              <a:off x="1733550" y="4514850"/>
              <a:ext cx="5505450" cy="3048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8437960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B1C222-8375-478B-896D-2ADCEE797A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ko-KR" sz="3500" b="1" dirty="0">
                <a:latin typeface="+mj-ea"/>
              </a:rPr>
              <a:t>Elastic Load Balancer</a:t>
            </a:r>
            <a:endParaRPr lang="ko-KR" altLang="en-US" sz="3500" b="1" dirty="0">
              <a:latin typeface="+mj-ea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9724B85-384F-458A-9704-40B72924B589}"/>
              </a:ext>
            </a:extLst>
          </p:cNvPr>
          <p:cNvGrpSpPr/>
          <p:nvPr/>
        </p:nvGrpSpPr>
        <p:grpSpPr>
          <a:xfrm>
            <a:off x="8516678" y="2047254"/>
            <a:ext cx="962822" cy="3814050"/>
            <a:chOff x="8420098" y="1733340"/>
            <a:chExt cx="1328036" cy="4362660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E4A138B8-B398-43D0-8351-639B7F8CAE6A}"/>
                </a:ext>
              </a:extLst>
            </p:cNvPr>
            <p:cNvGrpSpPr/>
            <p:nvPr/>
          </p:nvGrpSpPr>
          <p:grpSpPr>
            <a:xfrm>
              <a:off x="8565044" y="1965662"/>
              <a:ext cx="1072750" cy="3832597"/>
              <a:chOff x="8355434" y="2260801"/>
              <a:chExt cx="1072750" cy="3832597"/>
            </a:xfrm>
          </p:grpSpPr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CADF81A0-A9E8-4F24-AE3D-8F862EF2B0DC}"/>
                  </a:ext>
                </a:extLst>
              </p:cNvPr>
              <p:cNvGrpSpPr/>
              <p:nvPr/>
            </p:nvGrpSpPr>
            <p:grpSpPr>
              <a:xfrm>
                <a:off x="8355434" y="2260801"/>
                <a:ext cx="1072750" cy="879746"/>
                <a:chOff x="7749235" y="4281463"/>
                <a:chExt cx="1072750" cy="879746"/>
              </a:xfrm>
            </p:grpSpPr>
            <p:pic>
              <p:nvPicPr>
                <p:cNvPr id="35" name="Graphic 39">
                  <a:extLst>
                    <a:ext uri="{FF2B5EF4-FFF2-40B4-BE49-F238E27FC236}">
                      <a16:creationId xmlns:a16="http://schemas.microsoft.com/office/drawing/2014/main" id="{090C56C3-67FA-4D49-A55F-8DDDE174223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xmlns="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050660" y="4281463"/>
                  <a:ext cx="469900" cy="469900"/>
                </a:xfrm>
                <a:prstGeom prst="rect">
                  <a:avLst/>
                </a:prstGeom>
              </p:spPr>
            </p:pic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82322D1E-EDFE-4E57-837E-C731B62D0724}"/>
                    </a:ext>
                  </a:extLst>
                </p:cNvPr>
                <p:cNvSpPr txBox="1"/>
                <p:nvPr/>
              </p:nvSpPr>
              <p:spPr>
                <a:xfrm>
                  <a:off x="7749235" y="4853432"/>
                  <a:ext cx="107275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>
                      <a:solidFill>
                        <a:srgbClr val="232F3E"/>
                      </a:solidFill>
                    </a:rPr>
                    <a:t>User</a:t>
                  </a:r>
                </a:p>
              </p:txBody>
            </p:sp>
          </p:grpSp>
          <p:grpSp>
            <p:nvGrpSpPr>
              <p:cNvPr id="25" name="그룹 24">
                <a:extLst>
                  <a:ext uri="{FF2B5EF4-FFF2-40B4-BE49-F238E27FC236}">
                    <a16:creationId xmlns:a16="http://schemas.microsoft.com/office/drawing/2014/main" id="{B9EEE976-C5A4-4F76-AF2D-B043E7D96D06}"/>
                  </a:ext>
                </a:extLst>
              </p:cNvPr>
              <p:cNvGrpSpPr/>
              <p:nvPr/>
            </p:nvGrpSpPr>
            <p:grpSpPr>
              <a:xfrm>
                <a:off x="8355434" y="5213652"/>
                <a:ext cx="1072750" cy="879746"/>
                <a:chOff x="8937013" y="3420777"/>
                <a:chExt cx="1072750" cy="879746"/>
              </a:xfrm>
            </p:grpSpPr>
            <p:pic>
              <p:nvPicPr>
                <p:cNvPr id="33" name="Graphic 39">
                  <a:extLst>
                    <a:ext uri="{FF2B5EF4-FFF2-40B4-BE49-F238E27FC236}">
                      <a16:creationId xmlns:a16="http://schemas.microsoft.com/office/drawing/2014/main" id="{70AC05FC-00C1-47FA-9A2A-89681F5E45C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xmlns="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238438" y="3420777"/>
                  <a:ext cx="469900" cy="469900"/>
                </a:xfrm>
                <a:prstGeom prst="rect">
                  <a:avLst/>
                </a:prstGeom>
              </p:spPr>
            </p:pic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0742EC0E-B28D-428E-A055-BBAE2F30635B}"/>
                    </a:ext>
                  </a:extLst>
                </p:cNvPr>
                <p:cNvSpPr txBox="1"/>
                <p:nvPr/>
              </p:nvSpPr>
              <p:spPr>
                <a:xfrm>
                  <a:off x="8937013" y="3992746"/>
                  <a:ext cx="107275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>
                      <a:solidFill>
                        <a:srgbClr val="232F3E"/>
                      </a:solidFill>
                    </a:rPr>
                    <a:t>User</a:t>
                  </a:r>
                </a:p>
              </p:txBody>
            </p:sp>
          </p:grpSp>
          <p:grpSp>
            <p:nvGrpSpPr>
              <p:cNvPr id="26" name="그룹 25">
                <a:extLst>
                  <a:ext uri="{FF2B5EF4-FFF2-40B4-BE49-F238E27FC236}">
                    <a16:creationId xmlns:a16="http://schemas.microsoft.com/office/drawing/2014/main" id="{805F8C3B-72DB-4464-9391-E8080F290597}"/>
                  </a:ext>
                </a:extLst>
              </p:cNvPr>
              <p:cNvGrpSpPr/>
              <p:nvPr/>
            </p:nvGrpSpPr>
            <p:grpSpPr>
              <a:xfrm>
                <a:off x="8355434" y="3304358"/>
                <a:ext cx="1072750" cy="879746"/>
                <a:chOff x="8937013" y="3420777"/>
                <a:chExt cx="1072750" cy="879746"/>
              </a:xfrm>
            </p:grpSpPr>
            <p:pic>
              <p:nvPicPr>
                <p:cNvPr id="31" name="Graphic 39">
                  <a:extLst>
                    <a:ext uri="{FF2B5EF4-FFF2-40B4-BE49-F238E27FC236}">
                      <a16:creationId xmlns:a16="http://schemas.microsoft.com/office/drawing/2014/main" id="{F6143B95-E4D0-4A65-9D85-F705D86477D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xmlns="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238438" y="3420777"/>
                  <a:ext cx="469900" cy="469900"/>
                </a:xfrm>
                <a:prstGeom prst="rect">
                  <a:avLst/>
                </a:prstGeom>
              </p:spPr>
            </p:pic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37A79863-1650-4BD8-B235-946B739BE90D}"/>
                    </a:ext>
                  </a:extLst>
                </p:cNvPr>
                <p:cNvSpPr txBox="1"/>
                <p:nvPr/>
              </p:nvSpPr>
              <p:spPr>
                <a:xfrm>
                  <a:off x="8937013" y="3992746"/>
                  <a:ext cx="107275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>
                      <a:solidFill>
                        <a:srgbClr val="232F3E"/>
                      </a:solidFill>
                    </a:rPr>
                    <a:t>User</a:t>
                  </a:r>
                </a:p>
              </p:txBody>
            </p:sp>
          </p:grpSp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0BED1C3E-B813-46B9-B215-2E6FBEEB8102}"/>
                  </a:ext>
                </a:extLst>
              </p:cNvPr>
              <p:cNvGrpSpPr/>
              <p:nvPr/>
            </p:nvGrpSpPr>
            <p:grpSpPr>
              <a:xfrm>
                <a:off x="8851794" y="4359265"/>
                <a:ext cx="80030" cy="526764"/>
                <a:chOff x="8851794" y="4359265"/>
                <a:chExt cx="80030" cy="526764"/>
              </a:xfrm>
            </p:grpSpPr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9689E810-6082-490D-B7F8-6D8208F316E0}"/>
                    </a:ext>
                  </a:extLst>
                </p:cNvPr>
                <p:cNvSpPr/>
                <p:nvPr/>
              </p:nvSpPr>
              <p:spPr>
                <a:xfrm>
                  <a:off x="8851794" y="4359265"/>
                  <a:ext cx="80030" cy="8003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8A12C26A-5EBE-4F43-BD74-DC4CD0FCD70A}"/>
                    </a:ext>
                  </a:extLst>
                </p:cNvPr>
                <p:cNvSpPr/>
                <p:nvPr/>
              </p:nvSpPr>
              <p:spPr>
                <a:xfrm>
                  <a:off x="8851794" y="4582632"/>
                  <a:ext cx="80030" cy="8003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94A6CF84-0CC7-497E-875D-52DBB470B36B}"/>
                    </a:ext>
                  </a:extLst>
                </p:cNvPr>
                <p:cNvSpPr/>
                <p:nvPr/>
              </p:nvSpPr>
              <p:spPr>
                <a:xfrm>
                  <a:off x="8851794" y="4805999"/>
                  <a:ext cx="80030" cy="8003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B05D9923-AC88-49B5-9C98-11E18F17072B}"/>
                </a:ext>
              </a:extLst>
            </p:cNvPr>
            <p:cNvSpPr/>
            <p:nvPr/>
          </p:nvSpPr>
          <p:spPr>
            <a:xfrm>
              <a:off x="8420098" y="1733340"/>
              <a:ext cx="1328036" cy="4362660"/>
            </a:xfrm>
            <a:prstGeom prst="roundRect">
              <a:avLst/>
            </a:prstGeom>
            <a:noFill/>
            <a:ln w="127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CC1442F1-9A44-435F-A471-0DE5B09D99B0}"/>
              </a:ext>
            </a:extLst>
          </p:cNvPr>
          <p:cNvCxnSpPr>
            <a:cxnSpLocks/>
          </p:cNvCxnSpPr>
          <p:nvPr/>
        </p:nvCxnSpPr>
        <p:spPr>
          <a:xfrm flipV="1">
            <a:off x="7571117" y="2969675"/>
            <a:ext cx="714906" cy="6538"/>
          </a:xfrm>
          <a:prstGeom prst="straightConnector1">
            <a:avLst/>
          </a:prstGeom>
          <a:ln w="28575">
            <a:prstDash val="sys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" name="그룹 7">
            <a:extLst>
              <a:ext uri="{FF2B5EF4-FFF2-40B4-BE49-F238E27FC236}">
                <a16:creationId xmlns:a16="http://schemas.microsoft.com/office/drawing/2014/main" id="{822BAB7B-6C70-4C35-B973-CCD4DF213397}"/>
              </a:ext>
            </a:extLst>
          </p:cNvPr>
          <p:cNvGrpSpPr/>
          <p:nvPr/>
        </p:nvGrpSpPr>
        <p:grpSpPr>
          <a:xfrm>
            <a:off x="6466860" y="2444371"/>
            <a:ext cx="1202890" cy="1029169"/>
            <a:chOff x="9671421" y="1216675"/>
            <a:chExt cx="1202890" cy="1029169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F2F26E7-24A6-4210-9B65-B364DCAC0343}"/>
                </a:ext>
              </a:extLst>
            </p:cNvPr>
            <p:cNvSpPr txBox="1"/>
            <p:nvPr/>
          </p:nvSpPr>
          <p:spPr>
            <a:xfrm>
              <a:off x="9671421" y="1938067"/>
              <a:ext cx="120289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err="1"/>
                <a:t>ElastiCache</a:t>
              </a:r>
              <a:endParaRPr lang="en-US" sz="1400" dirty="0"/>
            </a:p>
          </p:txBody>
        </p:sp>
        <p:pic>
          <p:nvPicPr>
            <p:cNvPr id="21" name="Graphic 33">
              <a:extLst>
                <a:ext uri="{FF2B5EF4-FFF2-40B4-BE49-F238E27FC236}">
                  <a16:creationId xmlns:a16="http://schemas.microsoft.com/office/drawing/2014/main" id="{0558F5C7-13C5-44E1-8B94-471BBFCC349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9883598" y="1216675"/>
              <a:ext cx="711200" cy="711200"/>
            </a:xfrm>
            <a:prstGeom prst="rect">
              <a:avLst/>
            </a:prstGeom>
          </p:spPr>
        </p:pic>
      </p:grp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6C2417BD-F7A9-4A7A-95E3-83EC50E46C0B}"/>
              </a:ext>
            </a:extLst>
          </p:cNvPr>
          <p:cNvCxnSpPr>
            <a:cxnSpLocks/>
          </p:cNvCxnSpPr>
          <p:nvPr/>
        </p:nvCxnSpPr>
        <p:spPr>
          <a:xfrm flipV="1">
            <a:off x="5602619" y="3019478"/>
            <a:ext cx="800209" cy="554021"/>
          </a:xfrm>
          <a:prstGeom prst="straightConnector1">
            <a:avLst/>
          </a:prstGeom>
          <a:ln w="28575">
            <a:prstDash val="sys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Picture 2" descr="AWS EC2 인스턴스 생성하기 | 야생강아지 WILDPUP">
            <a:extLst>
              <a:ext uri="{FF2B5EF4-FFF2-40B4-BE49-F238E27FC236}">
                <a16:creationId xmlns:a16="http://schemas.microsoft.com/office/drawing/2014/main" id="{D763A2B5-6DDB-45C5-87EA-94869D2C47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7044" y="3321712"/>
            <a:ext cx="1202889" cy="1286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54948D12-3B4E-449C-8B96-09BFBAF0F480}"/>
              </a:ext>
            </a:extLst>
          </p:cNvPr>
          <p:cNvCxnSpPr>
            <a:cxnSpLocks/>
          </p:cNvCxnSpPr>
          <p:nvPr/>
        </p:nvCxnSpPr>
        <p:spPr>
          <a:xfrm flipV="1">
            <a:off x="3586399" y="3871293"/>
            <a:ext cx="714906" cy="6538"/>
          </a:xfrm>
          <a:prstGeom prst="straightConnector1">
            <a:avLst/>
          </a:prstGeom>
          <a:ln w="28575">
            <a:prstDash val="sys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361D7B30-46C0-49F8-AEE7-9980DCA2CA26}"/>
              </a:ext>
            </a:extLst>
          </p:cNvPr>
          <p:cNvGrpSpPr/>
          <p:nvPr/>
        </p:nvGrpSpPr>
        <p:grpSpPr>
          <a:xfrm>
            <a:off x="2445799" y="3406018"/>
            <a:ext cx="1060284" cy="1117426"/>
            <a:chOff x="1785200" y="4942469"/>
            <a:chExt cx="1202890" cy="1234224"/>
          </a:xfrm>
        </p:grpSpPr>
        <p:pic>
          <p:nvPicPr>
            <p:cNvPr id="18" name="Picture 2" descr="CloudExchange-rds">
              <a:extLst>
                <a:ext uri="{FF2B5EF4-FFF2-40B4-BE49-F238E27FC236}">
                  <a16:creationId xmlns:a16="http://schemas.microsoft.com/office/drawing/2014/main" id="{0009A1B4-B789-405F-84D3-D9AD3661DA8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756" r="17919" b="19164"/>
            <a:stretch/>
          </p:blipFill>
          <p:spPr bwMode="auto">
            <a:xfrm>
              <a:off x="1875927" y="4942469"/>
              <a:ext cx="1112163" cy="9338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BA38D2F-6628-4FCF-B419-1E9B9CC954F4}"/>
                </a:ext>
              </a:extLst>
            </p:cNvPr>
            <p:cNvSpPr txBox="1"/>
            <p:nvPr/>
          </p:nvSpPr>
          <p:spPr>
            <a:xfrm>
              <a:off x="1785200" y="5868916"/>
              <a:ext cx="120288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AWS RDS</a:t>
              </a:r>
            </a:p>
          </p:txBody>
        </p:sp>
      </p:grpSp>
      <p:pic>
        <p:nvPicPr>
          <p:cNvPr id="6146" name="Picture 2" descr="초보자를 위한 AWS 웹구축] 7. ELB 생성하기 | NDS Cloud Tech Blog">
            <a:extLst>
              <a:ext uri="{FF2B5EF4-FFF2-40B4-BE49-F238E27FC236}">
                <a16:creationId xmlns:a16="http://schemas.microsoft.com/office/drawing/2014/main" id="{730DD58F-FE8F-48C2-AAD4-D2CB794725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5753" y="4384118"/>
            <a:ext cx="962822" cy="948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04C2355E-5A7A-4514-9F9F-CECFADDD153B}"/>
              </a:ext>
            </a:extLst>
          </p:cNvPr>
          <p:cNvCxnSpPr>
            <a:cxnSpLocks/>
          </p:cNvCxnSpPr>
          <p:nvPr/>
        </p:nvCxnSpPr>
        <p:spPr>
          <a:xfrm flipH="1">
            <a:off x="7571117" y="4815780"/>
            <a:ext cx="701548" cy="0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011A4DE5-8FE6-4F95-8B08-E6F64EF4D483}"/>
              </a:ext>
            </a:extLst>
          </p:cNvPr>
          <p:cNvCxnSpPr>
            <a:cxnSpLocks/>
          </p:cNvCxnSpPr>
          <p:nvPr/>
        </p:nvCxnSpPr>
        <p:spPr>
          <a:xfrm flipH="1" flipV="1">
            <a:off x="5715537" y="4510480"/>
            <a:ext cx="751323" cy="321407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25655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46F6B5-20BC-4B7D-8EC3-A767B639A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ko-KR" sz="3500" b="1" dirty="0">
                <a:latin typeface="+mj-ea"/>
              </a:rPr>
              <a:t>Elastic Load Balancing</a:t>
            </a:r>
            <a:r>
              <a:rPr lang="ko-KR" altLang="en-US" sz="3500" b="1" dirty="0">
                <a:latin typeface="+mj-ea"/>
              </a:rPr>
              <a:t>란</a:t>
            </a:r>
            <a:r>
              <a:rPr lang="en-US" altLang="ko-KR" sz="3500" b="1" dirty="0">
                <a:latin typeface="+mj-ea"/>
              </a:rPr>
              <a:t>?</a:t>
            </a:r>
            <a:endParaRPr lang="ko-KR" altLang="en-US" sz="3500" dirty="0"/>
          </a:p>
        </p:txBody>
      </p:sp>
      <p:pic>
        <p:nvPicPr>
          <p:cNvPr id="7170" name="Picture 2" descr="AWS ELB - Elastic Load Balancer | Why and What is ELB? | What are ...">
            <a:extLst>
              <a:ext uri="{FF2B5EF4-FFF2-40B4-BE49-F238E27FC236}">
                <a16:creationId xmlns:a16="http://schemas.microsoft.com/office/drawing/2014/main" id="{9A091E1C-5B7E-46ED-8703-360B0DEBD5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7375" y="1499616"/>
            <a:ext cx="7991475" cy="4495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2310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FECF87-BBF5-4772-A0CD-F733C20D7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ko-KR" sz="3500" b="1" dirty="0">
                <a:latin typeface="+mj-ea"/>
              </a:rPr>
              <a:t>Elastic Load Balancer </a:t>
            </a:r>
            <a:r>
              <a:rPr lang="ko-KR" altLang="en-US" sz="3500" b="1" dirty="0">
                <a:latin typeface="+mj-ea"/>
              </a:rPr>
              <a:t>생성하기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13F1AD82-A0E4-4532-8CA1-BD219FBC1B38}"/>
              </a:ext>
            </a:extLst>
          </p:cNvPr>
          <p:cNvGrpSpPr/>
          <p:nvPr/>
        </p:nvGrpSpPr>
        <p:grpSpPr>
          <a:xfrm>
            <a:off x="609600" y="1740409"/>
            <a:ext cx="6486525" cy="3869816"/>
            <a:chOff x="133350" y="1518666"/>
            <a:chExt cx="7029450" cy="4124325"/>
          </a:xfrm>
        </p:grpSpPr>
        <p:pic>
          <p:nvPicPr>
            <p:cNvPr id="4" name="그림 3" descr="스크린샷, 컴퓨터, 노트북, 실내이(가) 표시된 사진&#10;&#10;자동 생성된 설명">
              <a:extLst>
                <a:ext uri="{FF2B5EF4-FFF2-40B4-BE49-F238E27FC236}">
                  <a16:creationId xmlns:a16="http://schemas.microsoft.com/office/drawing/2014/main" id="{BD0FD068-E384-431D-9F4D-FC28F423B5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471" r="42344" b="26389"/>
            <a:stretch/>
          </p:blipFill>
          <p:spPr>
            <a:xfrm>
              <a:off x="133350" y="1518666"/>
              <a:ext cx="7029450" cy="4124325"/>
            </a:xfrm>
            <a:prstGeom prst="rect">
              <a:avLst/>
            </a:prstGeom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AE63BBBA-691A-4719-A875-1A65F86CBE7B}"/>
                </a:ext>
              </a:extLst>
            </p:cNvPr>
            <p:cNvSpPr/>
            <p:nvPr/>
          </p:nvSpPr>
          <p:spPr>
            <a:xfrm>
              <a:off x="219075" y="4543425"/>
              <a:ext cx="6715125" cy="109956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393685CE-6266-44F1-9ACC-D69F4ADE27BC}"/>
              </a:ext>
            </a:extLst>
          </p:cNvPr>
          <p:cNvGrpSpPr/>
          <p:nvPr/>
        </p:nvGrpSpPr>
        <p:grpSpPr>
          <a:xfrm>
            <a:off x="7458075" y="1740409"/>
            <a:ext cx="4047544" cy="3869816"/>
            <a:chOff x="0" y="1238250"/>
            <a:chExt cx="4572000" cy="4171950"/>
          </a:xfrm>
        </p:grpSpPr>
        <p:pic>
          <p:nvPicPr>
            <p:cNvPr id="11" name="그림 10" descr="스크린샷, 컴퓨터, 노트북, 모니터이(가) 표시된 사진&#10;&#10;자동 생성된 설명">
              <a:extLst>
                <a:ext uri="{FF2B5EF4-FFF2-40B4-BE49-F238E27FC236}">
                  <a16:creationId xmlns:a16="http://schemas.microsoft.com/office/drawing/2014/main" id="{BDF0B1A5-1A81-4F4D-89D4-95B9DE3C535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8056" r="62500" b="21111"/>
            <a:stretch/>
          </p:blipFill>
          <p:spPr>
            <a:xfrm>
              <a:off x="0" y="1238250"/>
              <a:ext cx="4572000" cy="4171950"/>
            </a:xfrm>
            <a:prstGeom prst="rect">
              <a:avLst/>
            </a:prstGeom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138BA141-8498-434D-8CAE-E39D32EFFA8A}"/>
                </a:ext>
              </a:extLst>
            </p:cNvPr>
            <p:cNvSpPr/>
            <p:nvPr/>
          </p:nvSpPr>
          <p:spPr>
            <a:xfrm>
              <a:off x="1838325" y="2390775"/>
              <a:ext cx="1028700" cy="6477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528424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46BB982D-2410-408C-8C67-1FF23F15A8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917" r="2031" b="13056"/>
          <a:stretch/>
        </p:blipFill>
        <p:spPr>
          <a:xfrm>
            <a:off x="123825" y="1062037"/>
            <a:ext cx="11944350" cy="4733926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1DDCC348-2AFC-4BF8-A677-7935732C4D6F}"/>
              </a:ext>
            </a:extLst>
          </p:cNvPr>
          <p:cNvSpPr/>
          <p:nvPr/>
        </p:nvSpPr>
        <p:spPr>
          <a:xfrm>
            <a:off x="228600" y="2409825"/>
            <a:ext cx="2495550" cy="6286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19903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821126-5E8F-4F34-9F63-7F21252D6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ko-KR" sz="3500" b="1" dirty="0">
                <a:latin typeface="+mj-ea"/>
              </a:rPr>
              <a:t>CloudFront</a:t>
            </a:r>
            <a:r>
              <a:rPr lang="ko-KR" altLang="en-US" sz="3500" b="1" dirty="0">
                <a:latin typeface="+mj-ea"/>
              </a:rPr>
              <a:t>로 웹 배포하기</a:t>
            </a: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61395532-7352-4117-B7F7-74DA1315BA83}"/>
              </a:ext>
            </a:extLst>
          </p:cNvPr>
          <p:cNvCxnSpPr>
            <a:cxnSpLocks/>
          </p:cNvCxnSpPr>
          <p:nvPr/>
        </p:nvCxnSpPr>
        <p:spPr>
          <a:xfrm flipV="1">
            <a:off x="5413453" y="2791813"/>
            <a:ext cx="968631" cy="519159"/>
          </a:xfrm>
          <a:prstGeom prst="straightConnector1">
            <a:avLst/>
          </a:prstGeom>
          <a:ln w="28575">
            <a:prstDash val="sys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2" name="Picture 2" descr="AWS EC2 인스턴스 생성하기 | 야생강아지 WILDPUP">
            <a:extLst>
              <a:ext uri="{FF2B5EF4-FFF2-40B4-BE49-F238E27FC236}">
                <a16:creationId xmlns:a16="http://schemas.microsoft.com/office/drawing/2014/main" id="{F44D853F-4634-4BF0-B6D4-9C3FFBE42E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9789" y="2840381"/>
            <a:ext cx="1202889" cy="1286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8FA3A093-7C58-4222-9B3A-7D33A6FF2A97}"/>
              </a:ext>
            </a:extLst>
          </p:cNvPr>
          <p:cNvCxnSpPr>
            <a:cxnSpLocks/>
          </p:cNvCxnSpPr>
          <p:nvPr/>
        </p:nvCxnSpPr>
        <p:spPr>
          <a:xfrm flipV="1">
            <a:off x="2830951" y="3515902"/>
            <a:ext cx="714906" cy="6538"/>
          </a:xfrm>
          <a:prstGeom prst="straightConnector1">
            <a:avLst/>
          </a:prstGeom>
          <a:ln w="28575">
            <a:prstDash val="sys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AEECDFAC-F288-48F3-9218-20B259B5BF7C}"/>
              </a:ext>
            </a:extLst>
          </p:cNvPr>
          <p:cNvGrpSpPr/>
          <p:nvPr/>
        </p:nvGrpSpPr>
        <p:grpSpPr>
          <a:xfrm>
            <a:off x="1556035" y="2983688"/>
            <a:ext cx="1060284" cy="1117426"/>
            <a:chOff x="1785200" y="4942469"/>
            <a:chExt cx="1202890" cy="1234224"/>
          </a:xfrm>
        </p:grpSpPr>
        <p:pic>
          <p:nvPicPr>
            <p:cNvPr id="71" name="Picture 2" descr="CloudExchange-rds">
              <a:extLst>
                <a:ext uri="{FF2B5EF4-FFF2-40B4-BE49-F238E27FC236}">
                  <a16:creationId xmlns:a16="http://schemas.microsoft.com/office/drawing/2014/main" id="{4504E369-3737-4207-BABD-3ECB066B242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756" r="17919" b="19164"/>
            <a:stretch/>
          </p:blipFill>
          <p:spPr bwMode="auto">
            <a:xfrm>
              <a:off x="1875927" y="4942469"/>
              <a:ext cx="1112163" cy="9338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6C67C2F8-249C-4727-A3B9-F3A774357FD3}"/>
                </a:ext>
              </a:extLst>
            </p:cNvPr>
            <p:cNvSpPr txBox="1"/>
            <p:nvPr/>
          </p:nvSpPr>
          <p:spPr>
            <a:xfrm>
              <a:off x="1785200" y="5868916"/>
              <a:ext cx="120288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AWS RDS</a:t>
              </a:r>
            </a:p>
          </p:txBody>
        </p:sp>
      </p:grp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5D271A3E-8C63-4729-AA01-8813ECE80F79}"/>
              </a:ext>
            </a:extLst>
          </p:cNvPr>
          <p:cNvCxnSpPr>
            <a:cxnSpLocks/>
          </p:cNvCxnSpPr>
          <p:nvPr/>
        </p:nvCxnSpPr>
        <p:spPr>
          <a:xfrm flipH="1" flipV="1">
            <a:off x="5413453" y="4167676"/>
            <a:ext cx="958150" cy="724442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4" name="그룹 103">
            <a:extLst>
              <a:ext uri="{FF2B5EF4-FFF2-40B4-BE49-F238E27FC236}">
                <a16:creationId xmlns:a16="http://schemas.microsoft.com/office/drawing/2014/main" id="{9C87961C-C1D6-4BD6-92D0-311D4C5D4E50}"/>
              </a:ext>
            </a:extLst>
          </p:cNvPr>
          <p:cNvGrpSpPr/>
          <p:nvPr/>
        </p:nvGrpSpPr>
        <p:grpSpPr>
          <a:xfrm>
            <a:off x="6772859" y="2054763"/>
            <a:ext cx="3416731" cy="3814050"/>
            <a:chOff x="6629633" y="2339737"/>
            <a:chExt cx="3416731" cy="3814050"/>
          </a:xfrm>
        </p:grpSpPr>
        <p:grpSp>
          <p:nvGrpSpPr>
            <p:cNvPr id="105" name="그룹 104">
              <a:extLst>
                <a:ext uri="{FF2B5EF4-FFF2-40B4-BE49-F238E27FC236}">
                  <a16:creationId xmlns:a16="http://schemas.microsoft.com/office/drawing/2014/main" id="{76814700-3D30-4105-B128-18FE559A98BE}"/>
                </a:ext>
              </a:extLst>
            </p:cNvPr>
            <p:cNvGrpSpPr/>
            <p:nvPr/>
          </p:nvGrpSpPr>
          <p:grpSpPr>
            <a:xfrm>
              <a:off x="9083542" y="2339737"/>
              <a:ext cx="962822" cy="3814050"/>
              <a:chOff x="8420098" y="1733340"/>
              <a:chExt cx="1328036" cy="4362660"/>
            </a:xfrm>
          </p:grpSpPr>
          <p:grpSp>
            <p:nvGrpSpPr>
              <p:cNvPr id="117" name="그룹 116">
                <a:extLst>
                  <a:ext uri="{FF2B5EF4-FFF2-40B4-BE49-F238E27FC236}">
                    <a16:creationId xmlns:a16="http://schemas.microsoft.com/office/drawing/2014/main" id="{451B1441-B68B-46EA-A3F7-5DB17973EBB5}"/>
                  </a:ext>
                </a:extLst>
              </p:cNvPr>
              <p:cNvGrpSpPr/>
              <p:nvPr/>
            </p:nvGrpSpPr>
            <p:grpSpPr>
              <a:xfrm>
                <a:off x="8565044" y="1965662"/>
                <a:ext cx="1072750" cy="3832597"/>
                <a:chOff x="8355434" y="2260801"/>
                <a:chExt cx="1072750" cy="3832597"/>
              </a:xfrm>
            </p:grpSpPr>
            <p:grpSp>
              <p:nvGrpSpPr>
                <p:cNvPr id="119" name="그룹 118">
                  <a:extLst>
                    <a:ext uri="{FF2B5EF4-FFF2-40B4-BE49-F238E27FC236}">
                      <a16:creationId xmlns:a16="http://schemas.microsoft.com/office/drawing/2014/main" id="{F7A1123E-CEFE-4156-8537-EF76F25A6F3A}"/>
                    </a:ext>
                  </a:extLst>
                </p:cNvPr>
                <p:cNvGrpSpPr/>
                <p:nvPr/>
              </p:nvGrpSpPr>
              <p:grpSpPr>
                <a:xfrm>
                  <a:off x="8355434" y="2260801"/>
                  <a:ext cx="1072750" cy="879746"/>
                  <a:chOff x="7749235" y="4281463"/>
                  <a:chExt cx="1072750" cy="879746"/>
                </a:xfrm>
              </p:grpSpPr>
              <p:pic>
                <p:nvPicPr>
                  <p:cNvPr id="130" name="Graphic 39">
                    <a:extLst>
                      <a:ext uri="{FF2B5EF4-FFF2-40B4-BE49-F238E27FC236}">
                        <a16:creationId xmlns:a16="http://schemas.microsoft.com/office/drawing/2014/main" id="{F3D9EF25-370A-41E6-BBEB-D99C0545EDD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96DAC541-7B7A-43D3-8B79-37D633B846F1}">
                        <asvg:svgBlip xmlns:asvg="http://schemas.microsoft.com/office/drawing/2016/SVG/main" xmlns="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050660" y="4281463"/>
                    <a:ext cx="469900" cy="469900"/>
                  </a:xfrm>
                  <a:prstGeom prst="rect">
                    <a:avLst/>
                  </a:prstGeom>
                </p:spPr>
              </p:pic>
              <p:sp>
                <p:nvSpPr>
                  <p:cNvPr id="131" name="TextBox 130">
                    <a:extLst>
                      <a:ext uri="{FF2B5EF4-FFF2-40B4-BE49-F238E27FC236}">
                        <a16:creationId xmlns:a16="http://schemas.microsoft.com/office/drawing/2014/main" id="{3509C3CD-255B-48D7-BA9A-D1D9EA86D489}"/>
                      </a:ext>
                    </a:extLst>
                  </p:cNvPr>
                  <p:cNvSpPr txBox="1"/>
                  <p:nvPr/>
                </p:nvSpPr>
                <p:spPr>
                  <a:xfrm>
                    <a:off x="7749235" y="4853432"/>
                    <a:ext cx="1072750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400" dirty="0">
                        <a:solidFill>
                          <a:srgbClr val="232F3E"/>
                        </a:solidFill>
                      </a:rPr>
                      <a:t>User</a:t>
                    </a:r>
                  </a:p>
                </p:txBody>
              </p:sp>
            </p:grpSp>
            <p:grpSp>
              <p:nvGrpSpPr>
                <p:cNvPr id="120" name="그룹 119">
                  <a:extLst>
                    <a:ext uri="{FF2B5EF4-FFF2-40B4-BE49-F238E27FC236}">
                      <a16:creationId xmlns:a16="http://schemas.microsoft.com/office/drawing/2014/main" id="{7BD0544F-8E07-48B6-A445-06F4DD52B45E}"/>
                    </a:ext>
                  </a:extLst>
                </p:cNvPr>
                <p:cNvGrpSpPr/>
                <p:nvPr/>
              </p:nvGrpSpPr>
              <p:grpSpPr>
                <a:xfrm>
                  <a:off x="8355434" y="5213652"/>
                  <a:ext cx="1072750" cy="879746"/>
                  <a:chOff x="8937013" y="3420777"/>
                  <a:chExt cx="1072750" cy="879746"/>
                </a:xfrm>
              </p:grpSpPr>
              <p:pic>
                <p:nvPicPr>
                  <p:cNvPr id="128" name="Graphic 39">
                    <a:extLst>
                      <a:ext uri="{FF2B5EF4-FFF2-40B4-BE49-F238E27FC236}">
                        <a16:creationId xmlns:a16="http://schemas.microsoft.com/office/drawing/2014/main" id="{D9529103-33A3-4099-A608-AF1036CB0C9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96DAC541-7B7A-43D3-8B79-37D633B846F1}">
                        <asvg:svgBlip xmlns:asvg="http://schemas.microsoft.com/office/drawing/2016/SVG/main" xmlns="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238438" y="3420777"/>
                    <a:ext cx="469900" cy="469900"/>
                  </a:xfrm>
                  <a:prstGeom prst="rect">
                    <a:avLst/>
                  </a:prstGeom>
                </p:spPr>
              </p:pic>
              <p:sp>
                <p:nvSpPr>
                  <p:cNvPr id="129" name="TextBox 128">
                    <a:extLst>
                      <a:ext uri="{FF2B5EF4-FFF2-40B4-BE49-F238E27FC236}">
                        <a16:creationId xmlns:a16="http://schemas.microsoft.com/office/drawing/2014/main" id="{F84BFD89-C9BB-46A8-BD22-F065A4373741}"/>
                      </a:ext>
                    </a:extLst>
                  </p:cNvPr>
                  <p:cNvSpPr txBox="1"/>
                  <p:nvPr/>
                </p:nvSpPr>
                <p:spPr>
                  <a:xfrm>
                    <a:off x="8937013" y="3992746"/>
                    <a:ext cx="1072750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400" dirty="0">
                        <a:solidFill>
                          <a:srgbClr val="232F3E"/>
                        </a:solidFill>
                      </a:rPr>
                      <a:t>User</a:t>
                    </a:r>
                  </a:p>
                </p:txBody>
              </p:sp>
            </p:grpSp>
            <p:grpSp>
              <p:nvGrpSpPr>
                <p:cNvPr id="121" name="그룹 120">
                  <a:extLst>
                    <a:ext uri="{FF2B5EF4-FFF2-40B4-BE49-F238E27FC236}">
                      <a16:creationId xmlns:a16="http://schemas.microsoft.com/office/drawing/2014/main" id="{A69CAF24-1B13-4AC6-9E12-41DA7564FAEE}"/>
                    </a:ext>
                  </a:extLst>
                </p:cNvPr>
                <p:cNvGrpSpPr/>
                <p:nvPr/>
              </p:nvGrpSpPr>
              <p:grpSpPr>
                <a:xfrm>
                  <a:off x="8355434" y="3304358"/>
                  <a:ext cx="1072750" cy="879746"/>
                  <a:chOff x="8937013" y="3420777"/>
                  <a:chExt cx="1072750" cy="879746"/>
                </a:xfrm>
              </p:grpSpPr>
              <p:pic>
                <p:nvPicPr>
                  <p:cNvPr id="126" name="Graphic 39">
                    <a:extLst>
                      <a:ext uri="{FF2B5EF4-FFF2-40B4-BE49-F238E27FC236}">
                        <a16:creationId xmlns:a16="http://schemas.microsoft.com/office/drawing/2014/main" id="{7CA9C630-9DC9-4699-93E1-5C236C9E170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96DAC541-7B7A-43D3-8B79-37D633B846F1}">
                        <asvg:svgBlip xmlns:asvg="http://schemas.microsoft.com/office/drawing/2016/SVG/main" xmlns="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238438" y="3420777"/>
                    <a:ext cx="469900" cy="469900"/>
                  </a:xfrm>
                  <a:prstGeom prst="rect">
                    <a:avLst/>
                  </a:prstGeom>
                </p:spPr>
              </p:pic>
              <p:sp>
                <p:nvSpPr>
                  <p:cNvPr id="127" name="TextBox 126">
                    <a:extLst>
                      <a:ext uri="{FF2B5EF4-FFF2-40B4-BE49-F238E27FC236}">
                        <a16:creationId xmlns:a16="http://schemas.microsoft.com/office/drawing/2014/main" id="{9142AD02-1023-4E37-8C93-094A11152156}"/>
                      </a:ext>
                    </a:extLst>
                  </p:cNvPr>
                  <p:cNvSpPr txBox="1"/>
                  <p:nvPr/>
                </p:nvSpPr>
                <p:spPr>
                  <a:xfrm>
                    <a:off x="8937013" y="3992746"/>
                    <a:ext cx="1072750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400" dirty="0">
                        <a:solidFill>
                          <a:srgbClr val="232F3E"/>
                        </a:solidFill>
                      </a:rPr>
                      <a:t>User</a:t>
                    </a:r>
                  </a:p>
                </p:txBody>
              </p:sp>
            </p:grpSp>
            <p:grpSp>
              <p:nvGrpSpPr>
                <p:cNvPr id="122" name="그룹 121">
                  <a:extLst>
                    <a:ext uri="{FF2B5EF4-FFF2-40B4-BE49-F238E27FC236}">
                      <a16:creationId xmlns:a16="http://schemas.microsoft.com/office/drawing/2014/main" id="{B2440598-BC62-4936-8930-44CB5770D7DF}"/>
                    </a:ext>
                  </a:extLst>
                </p:cNvPr>
                <p:cNvGrpSpPr/>
                <p:nvPr/>
              </p:nvGrpSpPr>
              <p:grpSpPr>
                <a:xfrm>
                  <a:off x="8851794" y="4359265"/>
                  <a:ext cx="80030" cy="526764"/>
                  <a:chOff x="8851794" y="4359265"/>
                  <a:chExt cx="80030" cy="526764"/>
                </a:xfrm>
              </p:grpSpPr>
              <p:sp>
                <p:nvSpPr>
                  <p:cNvPr id="123" name="타원 122">
                    <a:extLst>
                      <a:ext uri="{FF2B5EF4-FFF2-40B4-BE49-F238E27FC236}">
                        <a16:creationId xmlns:a16="http://schemas.microsoft.com/office/drawing/2014/main" id="{F8FEEE4D-2846-422C-81FB-7B89CAC5BD54}"/>
                      </a:ext>
                    </a:extLst>
                  </p:cNvPr>
                  <p:cNvSpPr/>
                  <p:nvPr/>
                </p:nvSpPr>
                <p:spPr>
                  <a:xfrm>
                    <a:off x="8851794" y="4359265"/>
                    <a:ext cx="80030" cy="80030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24" name="타원 123">
                    <a:extLst>
                      <a:ext uri="{FF2B5EF4-FFF2-40B4-BE49-F238E27FC236}">
                        <a16:creationId xmlns:a16="http://schemas.microsoft.com/office/drawing/2014/main" id="{D1455E80-E830-4AA2-8E06-D7134819744E}"/>
                      </a:ext>
                    </a:extLst>
                  </p:cNvPr>
                  <p:cNvSpPr/>
                  <p:nvPr/>
                </p:nvSpPr>
                <p:spPr>
                  <a:xfrm>
                    <a:off x="8851794" y="4582632"/>
                    <a:ext cx="80030" cy="80030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25" name="타원 124">
                    <a:extLst>
                      <a:ext uri="{FF2B5EF4-FFF2-40B4-BE49-F238E27FC236}">
                        <a16:creationId xmlns:a16="http://schemas.microsoft.com/office/drawing/2014/main" id="{93DE8A2D-EC4B-460D-937D-0934C8CA1451}"/>
                      </a:ext>
                    </a:extLst>
                  </p:cNvPr>
                  <p:cNvSpPr/>
                  <p:nvPr/>
                </p:nvSpPr>
                <p:spPr>
                  <a:xfrm>
                    <a:off x="8851794" y="4805999"/>
                    <a:ext cx="80030" cy="80030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sp>
            <p:nvSpPr>
              <p:cNvPr id="118" name="사각형: 둥근 모서리 117">
                <a:extLst>
                  <a:ext uri="{FF2B5EF4-FFF2-40B4-BE49-F238E27FC236}">
                    <a16:creationId xmlns:a16="http://schemas.microsoft.com/office/drawing/2014/main" id="{E9D55428-355D-48DB-B63B-548EBD03EB2C}"/>
                  </a:ext>
                </a:extLst>
              </p:cNvPr>
              <p:cNvSpPr/>
              <p:nvPr/>
            </p:nvSpPr>
            <p:spPr>
              <a:xfrm>
                <a:off x="8420098" y="1733340"/>
                <a:ext cx="1328036" cy="4362660"/>
              </a:xfrm>
              <a:prstGeom prst="roundRect">
                <a:avLst/>
              </a:prstGeom>
              <a:noFill/>
              <a:ln w="1270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106" name="직선 화살표 연결선 105">
              <a:extLst>
                <a:ext uri="{FF2B5EF4-FFF2-40B4-BE49-F238E27FC236}">
                  <a16:creationId xmlns:a16="http://schemas.microsoft.com/office/drawing/2014/main" id="{D28AAB35-A7E7-406B-AB1C-27DB3F51AB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33364" y="2755753"/>
              <a:ext cx="714906" cy="6538"/>
            </a:xfrm>
            <a:prstGeom prst="straightConnector1">
              <a:avLst/>
            </a:prstGeom>
            <a:ln w="28575">
              <a:prstDash val="sysDash"/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7" name="직선 화살표 연결선 106">
              <a:extLst>
                <a:ext uri="{FF2B5EF4-FFF2-40B4-BE49-F238E27FC236}">
                  <a16:creationId xmlns:a16="http://schemas.microsoft.com/office/drawing/2014/main" id="{4CDD46A4-25B7-4B8E-9B9E-6AB8FEBC7D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046722" y="4909521"/>
              <a:ext cx="701548" cy="0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8" name="그룹 107">
              <a:extLst>
                <a:ext uri="{FF2B5EF4-FFF2-40B4-BE49-F238E27FC236}">
                  <a16:creationId xmlns:a16="http://schemas.microsoft.com/office/drawing/2014/main" id="{87220AAC-8D9F-4090-9EE5-C2C58E01040D}"/>
                </a:ext>
              </a:extLst>
            </p:cNvPr>
            <p:cNvGrpSpPr/>
            <p:nvPr/>
          </p:nvGrpSpPr>
          <p:grpSpPr>
            <a:xfrm>
              <a:off x="6682180" y="2395301"/>
              <a:ext cx="1082539" cy="1010003"/>
              <a:chOff x="9671421" y="1216675"/>
              <a:chExt cx="1202890" cy="1029169"/>
            </a:xfrm>
          </p:grpSpPr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02F9F746-D43D-41DE-9A14-DF646F7AB746}"/>
                  </a:ext>
                </a:extLst>
              </p:cNvPr>
              <p:cNvSpPr txBox="1"/>
              <p:nvPr/>
            </p:nvSpPr>
            <p:spPr>
              <a:xfrm>
                <a:off x="9671421" y="1938067"/>
                <a:ext cx="120289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 err="1"/>
                  <a:t>ElastiCache</a:t>
                </a:r>
                <a:endParaRPr lang="en-US" sz="1400" dirty="0"/>
              </a:p>
            </p:txBody>
          </p:sp>
          <p:pic>
            <p:nvPicPr>
              <p:cNvPr id="116" name="Graphic 33">
                <a:extLst>
                  <a:ext uri="{FF2B5EF4-FFF2-40B4-BE49-F238E27FC236}">
                    <a16:creationId xmlns:a16="http://schemas.microsoft.com/office/drawing/2014/main" id="{4D8F57DC-E4AF-4CB1-A5D5-79968BF1650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xmlns="" r:embed="rId7"/>
                  </a:ext>
                </a:extLst>
              </a:blip>
              <a:stretch>
                <a:fillRect/>
              </a:stretch>
            </p:blipFill>
            <p:spPr>
              <a:xfrm>
                <a:off x="9883598" y="1216675"/>
                <a:ext cx="711200" cy="711200"/>
              </a:xfrm>
              <a:prstGeom prst="rect">
                <a:avLst/>
              </a:prstGeom>
            </p:spPr>
          </p:pic>
        </p:grpSp>
        <p:grpSp>
          <p:nvGrpSpPr>
            <p:cNvPr id="109" name="그룹 108">
              <a:extLst>
                <a:ext uri="{FF2B5EF4-FFF2-40B4-BE49-F238E27FC236}">
                  <a16:creationId xmlns:a16="http://schemas.microsoft.com/office/drawing/2014/main" id="{BC49F51E-6696-4E0D-AEF9-9F6C0388774C}"/>
                </a:ext>
              </a:extLst>
            </p:cNvPr>
            <p:cNvGrpSpPr/>
            <p:nvPr/>
          </p:nvGrpSpPr>
          <p:grpSpPr>
            <a:xfrm>
              <a:off x="6629633" y="3665256"/>
              <a:ext cx="1225426" cy="2488531"/>
              <a:chOff x="6660019" y="1835960"/>
              <a:chExt cx="1225426" cy="2488531"/>
            </a:xfrm>
          </p:grpSpPr>
          <p:pic>
            <p:nvPicPr>
              <p:cNvPr id="110" name="Picture 2" descr="초보자를 위한 AWS 웹구축] 7. ELB 생성하기 | NDS Cloud Tech Blog">
                <a:extLst>
                  <a:ext uri="{FF2B5EF4-FFF2-40B4-BE49-F238E27FC236}">
                    <a16:creationId xmlns:a16="http://schemas.microsoft.com/office/drawing/2014/main" id="{5662B59C-0A1D-4046-93DC-8D6115E08EC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772425" y="3172418"/>
                <a:ext cx="962822" cy="9483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111" name="그룹 110">
                <a:extLst>
                  <a:ext uri="{FF2B5EF4-FFF2-40B4-BE49-F238E27FC236}">
                    <a16:creationId xmlns:a16="http://schemas.microsoft.com/office/drawing/2014/main" id="{D5B489D7-C220-4403-873B-F434DD9BA45F}"/>
                  </a:ext>
                </a:extLst>
              </p:cNvPr>
              <p:cNvGrpSpPr/>
              <p:nvPr/>
            </p:nvGrpSpPr>
            <p:grpSpPr>
              <a:xfrm>
                <a:off x="6682555" y="1945776"/>
                <a:ext cx="1202890" cy="1065819"/>
                <a:chOff x="964639" y="1893314"/>
                <a:chExt cx="1202890" cy="1065819"/>
              </a:xfrm>
            </p:grpSpPr>
            <p:pic>
              <p:nvPicPr>
                <p:cNvPr id="113" name="Picture 2" descr="AWS CloudFront Hands-On as a CDN (Content Delivery Network)">
                  <a:extLst>
                    <a:ext uri="{FF2B5EF4-FFF2-40B4-BE49-F238E27FC236}">
                      <a16:creationId xmlns:a16="http://schemas.microsoft.com/office/drawing/2014/main" id="{E0CE6EF8-88E3-43E5-A747-D181BF24BD6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9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9113" r="29419"/>
                <a:stretch/>
              </p:blipFill>
              <p:spPr bwMode="auto">
                <a:xfrm>
                  <a:off x="1120248" y="1893314"/>
                  <a:ext cx="785417" cy="81424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14" name="TextBox 113">
                  <a:extLst>
                    <a:ext uri="{FF2B5EF4-FFF2-40B4-BE49-F238E27FC236}">
                      <a16:creationId xmlns:a16="http://schemas.microsoft.com/office/drawing/2014/main" id="{D2401D9A-AC59-454E-9316-6D0A5F6AD5EB}"/>
                    </a:ext>
                  </a:extLst>
                </p:cNvPr>
                <p:cNvSpPr txBox="1"/>
                <p:nvPr/>
              </p:nvSpPr>
              <p:spPr>
                <a:xfrm>
                  <a:off x="964639" y="2651356"/>
                  <a:ext cx="120289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/>
                    <a:t>CloudFront</a:t>
                  </a:r>
                </a:p>
              </p:txBody>
            </p:sp>
          </p:grpSp>
          <p:sp>
            <p:nvSpPr>
              <p:cNvPr id="112" name="사각형: 둥근 모서리 111">
                <a:extLst>
                  <a:ext uri="{FF2B5EF4-FFF2-40B4-BE49-F238E27FC236}">
                    <a16:creationId xmlns:a16="http://schemas.microsoft.com/office/drawing/2014/main" id="{66F182BB-EEB9-481B-8B23-9B3D9FCCFE11}"/>
                  </a:ext>
                </a:extLst>
              </p:cNvPr>
              <p:cNvSpPr/>
              <p:nvPr/>
            </p:nvSpPr>
            <p:spPr>
              <a:xfrm rot="5400000">
                <a:off x="6009571" y="2486408"/>
                <a:ext cx="2488531" cy="1187635"/>
              </a:xfrm>
              <a:prstGeom prst="roundRect">
                <a:avLst/>
              </a:prstGeom>
              <a:noFill/>
              <a:ln w="9525">
                <a:solidFill>
                  <a:schemeClr val="tx1"/>
                </a:solidFill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056805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A5A2B8-6A6C-43B2-B620-2718C3B54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ko-KR" sz="3500" b="1" dirty="0">
                <a:latin typeface="+mj-ea"/>
              </a:rPr>
              <a:t>Cloud Front</a:t>
            </a:r>
            <a:r>
              <a:rPr lang="ko-KR" altLang="en-US" sz="3500" b="1" dirty="0">
                <a:latin typeface="+mj-ea"/>
              </a:rPr>
              <a:t>생성하기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1678663-DD45-4A3E-BB54-8CC13FA41002}"/>
              </a:ext>
            </a:extLst>
          </p:cNvPr>
          <p:cNvGrpSpPr/>
          <p:nvPr/>
        </p:nvGrpSpPr>
        <p:grpSpPr>
          <a:xfrm>
            <a:off x="0" y="1565527"/>
            <a:ext cx="12192000" cy="4752977"/>
            <a:chOff x="0" y="1790699"/>
            <a:chExt cx="12192000" cy="4752977"/>
          </a:xfrm>
        </p:grpSpPr>
        <p:pic>
          <p:nvPicPr>
            <p:cNvPr id="4" name="그림 3" descr="컴퓨터, 스크린샷, 노트북, 모니터이(가) 표시된 사진&#10;&#10;자동 생성된 설명">
              <a:extLst>
                <a:ext uri="{FF2B5EF4-FFF2-40B4-BE49-F238E27FC236}">
                  <a16:creationId xmlns:a16="http://schemas.microsoft.com/office/drawing/2014/main" id="{9AD2599A-7FF5-406A-81B9-B8B366D350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194" r="6798" b="61250"/>
            <a:stretch/>
          </p:blipFill>
          <p:spPr>
            <a:xfrm>
              <a:off x="0" y="1790699"/>
              <a:ext cx="11363325" cy="1752601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9E3A6A7F-EE9C-449F-AFBE-8B47746A32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8750" b="35834"/>
            <a:stretch/>
          </p:blipFill>
          <p:spPr>
            <a:xfrm>
              <a:off x="0" y="3429000"/>
              <a:ext cx="12192000" cy="3114676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7DFDF91C-C2D7-47B5-8A4F-9E437074BAE0}"/>
                </a:ext>
              </a:extLst>
            </p:cNvPr>
            <p:cNvSpPr/>
            <p:nvPr/>
          </p:nvSpPr>
          <p:spPr>
            <a:xfrm>
              <a:off x="4267200" y="2371725"/>
              <a:ext cx="2362200" cy="43815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AA62E1D6-A560-41B8-B0FC-E90407A3BA8D}"/>
                </a:ext>
              </a:extLst>
            </p:cNvPr>
            <p:cNvSpPr/>
            <p:nvPr/>
          </p:nvSpPr>
          <p:spPr>
            <a:xfrm>
              <a:off x="4352925" y="6134100"/>
              <a:ext cx="2581275" cy="25717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2605377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821126-5E8F-4F34-9F63-7F21252D6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ko-KR" sz="3500" b="1" dirty="0">
                <a:latin typeface="+mj-ea"/>
              </a:rPr>
              <a:t>S3</a:t>
            </a:r>
            <a:r>
              <a:rPr lang="ko-KR" altLang="en-US" sz="3500" b="1" dirty="0">
                <a:latin typeface="+mj-ea"/>
              </a:rPr>
              <a:t>에 프로그램 업로드</a:t>
            </a:r>
            <a:r>
              <a:rPr lang="en-US" altLang="ko-KR" sz="3500" b="1" dirty="0">
                <a:latin typeface="+mj-ea"/>
              </a:rPr>
              <a:t> </a:t>
            </a:r>
            <a:r>
              <a:rPr lang="ko-KR" altLang="en-US" sz="3500" b="1" dirty="0">
                <a:latin typeface="+mj-ea"/>
              </a:rPr>
              <a:t>및 </a:t>
            </a:r>
            <a:r>
              <a:rPr lang="en-US" altLang="ko-KR" sz="3500" b="1" dirty="0">
                <a:latin typeface="+mj-ea"/>
              </a:rPr>
              <a:t>EC2</a:t>
            </a:r>
            <a:r>
              <a:rPr lang="ko-KR" altLang="en-US" sz="3500" b="1" dirty="0">
                <a:latin typeface="+mj-ea"/>
              </a:rPr>
              <a:t>생성</a:t>
            </a:r>
            <a:endParaRPr lang="ko-KR" altLang="en-US" sz="3500" dirty="0">
              <a:latin typeface="+mj-ea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8242B1D7-8E14-4644-A3BC-153ED07785E2}"/>
              </a:ext>
            </a:extLst>
          </p:cNvPr>
          <p:cNvGrpSpPr/>
          <p:nvPr/>
        </p:nvGrpSpPr>
        <p:grpSpPr>
          <a:xfrm>
            <a:off x="6629633" y="2339737"/>
            <a:ext cx="3416731" cy="3814050"/>
            <a:chOff x="6629633" y="2339737"/>
            <a:chExt cx="3416731" cy="3814050"/>
          </a:xfrm>
        </p:grpSpPr>
        <p:grpSp>
          <p:nvGrpSpPr>
            <p:cNvPr id="128" name="그룹 127">
              <a:extLst>
                <a:ext uri="{FF2B5EF4-FFF2-40B4-BE49-F238E27FC236}">
                  <a16:creationId xmlns:a16="http://schemas.microsoft.com/office/drawing/2014/main" id="{4E00DE9B-AF1C-4C8C-9B68-AB73205C4CCD}"/>
                </a:ext>
              </a:extLst>
            </p:cNvPr>
            <p:cNvGrpSpPr/>
            <p:nvPr/>
          </p:nvGrpSpPr>
          <p:grpSpPr>
            <a:xfrm>
              <a:off x="9083542" y="2339737"/>
              <a:ext cx="962822" cy="3814050"/>
              <a:chOff x="8420098" y="1733340"/>
              <a:chExt cx="1328036" cy="4362660"/>
            </a:xfrm>
          </p:grpSpPr>
          <p:grpSp>
            <p:nvGrpSpPr>
              <p:cNvPr id="155" name="그룹 154">
                <a:extLst>
                  <a:ext uri="{FF2B5EF4-FFF2-40B4-BE49-F238E27FC236}">
                    <a16:creationId xmlns:a16="http://schemas.microsoft.com/office/drawing/2014/main" id="{F4A94D2D-8898-4A31-A8C8-4828952DF7C5}"/>
                  </a:ext>
                </a:extLst>
              </p:cNvPr>
              <p:cNvGrpSpPr/>
              <p:nvPr/>
            </p:nvGrpSpPr>
            <p:grpSpPr>
              <a:xfrm>
                <a:off x="8565044" y="1965662"/>
                <a:ext cx="1072750" cy="3832597"/>
                <a:chOff x="8355434" y="2260801"/>
                <a:chExt cx="1072750" cy="3832597"/>
              </a:xfrm>
            </p:grpSpPr>
            <p:grpSp>
              <p:nvGrpSpPr>
                <p:cNvPr id="157" name="그룹 156">
                  <a:extLst>
                    <a:ext uri="{FF2B5EF4-FFF2-40B4-BE49-F238E27FC236}">
                      <a16:creationId xmlns:a16="http://schemas.microsoft.com/office/drawing/2014/main" id="{8616E2DF-3E2B-4043-A93D-F67927B1487C}"/>
                    </a:ext>
                  </a:extLst>
                </p:cNvPr>
                <p:cNvGrpSpPr/>
                <p:nvPr/>
              </p:nvGrpSpPr>
              <p:grpSpPr>
                <a:xfrm>
                  <a:off x="8355434" y="2260801"/>
                  <a:ext cx="1072750" cy="879746"/>
                  <a:chOff x="7749235" y="4281463"/>
                  <a:chExt cx="1072750" cy="879746"/>
                </a:xfrm>
              </p:grpSpPr>
              <p:pic>
                <p:nvPicPr>
                  <p:cNvPr id="168" name="Graphic 39">
                    <a:extLst>
                      <a:ext uri="{FF2B5EF4-FFF2-40B4-BE49-F238E27FC236}">
                        <a16:creationId xmlns:a16="http://schemas.microsoft.com/office/drawing/2014/main" id="{FA6056B9-EB36-4486-A505-CAE824833B9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96DAC541-7B7A-43D3-8B79-37D633B846F1}">
                        <asvg:svgBlip xmlns:asvg="http://schemas.microsoft.com/office/drawing/2016/SVG/main" xmlns="" r:embed="rId3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050660" y="4281463"/>
                    <a:ext cx="469900" cy="469900"/>
                  </a:xfrm>
                  <a:prstGeom prst="rect">
                    <a:avLst/>
                  </a:prstGeom>
                </p:spPr>
              </p:pic>
              <p:sp>
                <p:nvSpPr>
                  <p:cNvPr id="169" name="TextBox 168">
                    <a:extLst>
                      <a:ext uri="{FF2B5EF4-FFF2-40B4-BE49-F238E27FC236}">
                        <a16:creationId xmlns:a16="http://schemas.microsoft.com/office/drawing/2014/main" id="{6CD079D4-EA1B-4E88-92EA-82FD3C176964}"/>
                      </a:ext>
                    </a:extLst>
                  </p:cNvPr>
                  <p:cNvSpPr txBox="1"/>
                  <p:nvPr/>
                </p:nvSpPr>
                <p:spPr>
                  <a:xfrm>
                    <a:off x="7749235" y="4853432"/>
                    <a:ext cx="1072750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400" dirty="0">
                        <a:solidFill>
                          <a:srgbClr val="232F3E"/>
                        </a:solidFill>
                      </a:rPr>
                      <a:t>User</a:t>
                    </a:r>
                  </a:p>
                </p:txBody>
              </p:sp>
            </p:grpSp>
            <p:grpSp>
              <p:nvGrpSpPr>
                <p:cNvPr id="158" name="그룹 157">
                  <a:extLst>
                    <a:ext uri="{FF2B5EF4-FFF2-40B4-BE49-F238E27FC236}">
                      <a16:creationId xmlns:a16="http://schemas.microsoft.com/office/drawing/2014/main" id="{3E399733-6BFC-4968-9E41-D5BF1DFCA1C4}"/>
                    </a:ext>
                  </a:extLst>
                </p:cNvPr>
                <p:cNvGrpSpPr/>
                <p:nvPr/>
              </p:nvGrpSpPr>
              <p:grpSpPr>
                <a:xfrm>
                  <a:off x="8355434" y="5213652"/>
                  <a:ext cx="1072750" cy="879746"/>
                  <a:chOff x="8937013" y="3420777"/>
                  <a:chExt cx="1072750" cy="879746"/>
                </a:xfrm>
              </p:grpSpPr>
              <p:pic>
                <p:nvPicPr>
                  <p:cNvPr id="166" name="Graphic 39">
                    <a:extLst>
                      <a:ext uri="{FF2B5EF4-FFF2-40B4-BE49-F238E27FC236}">
                        <a16:creationId xmlns:a16="http://schemas.microsoft.com/office/drawing/2014/main" id="{28FB71BD-7C7D-4937-8122-6C5D6116406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96DAC541-7B7A-43D3-8B79-37D633B846F1}">
                        <asvg:svgBlip xmlns:asvg="http://schemas.microsoft.com/office/drawing/2016/SVG/main" xmlns="" r:embed="rId3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238438" y="3420777"/>
                    <a:ext cx="469900" cy="469900"/>
                  </a:xfrm>
                  <a:prstGeom prst="rect">
                    <a:avLst/>
                  </a:prstGeom>
                </p:spPr>
              </p:pic>
              <p:sp>
                <p:nvSpPr>
                  <p:cNvPr id="167" name="TextBox 166">
                    <a:extLst>
                      <a:ext uri="{FF2B5EF4-FFF2-40B4-BE49-F238E27FC236}">
                        <a16:creationId xmlns:a16="http://schemas.microsoft.com/office/drawing/2014/main" id="{C7784860-0AFD-4EBC-84AF-972AB532609D}"/>
                      </a:ext>
                    </a:extLst>
                  </p:cNvPr>
                  <p:cNvSpPr txBox="1"/>
                  <p:nvPr/>
                </p:nvSpPr>
                <p:spPr>
                  <a:xfrm>
                    <a:off x="8937013" y="3992746"/>
                    <a:ext cx="1072750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400" dirty="0">
                        <a:solidFill>
                          <a:srgbClr val="232F3E"/>
                        </a:solidFill>
                      </a:rPr>
                      <a:t>User</a:t>
                    </a:r>
                  </a:p>
                </p:txBody>
              </p:sp>
            </p:grpSp>
            <p:grpSp>
              <p:nvGrpSpPr>
                <p:cNvPr id="159" name="그룹 158">
                  <a:extLst>
                    <a:ext uri="{FF2B5EF4-FFF2-40B4-BE49-F238E27FC236}">
                      <a16:creationId xmlns:a16="http://schemas.microsoft.com/office/drawing/2014/main" id="{F580CA5D-1A6C-441B-B87E-B22D103B966E}"/>
                    </a:ext>
                  </a:extLst>
                </p:cNvPr>
                <p:cNvGrpSpPr/>
                <p:nvPr/>
              </p:nvGrpSpPr>
              <p:grpSpPr>
                <a:xfrm>
                  <a:off x="8355434" y="3304358"/>
                  <a:ext cx="1072750" cy="879746"/>
                  <a:chOff x="8937013" y="3420777"/>
                  <a:chExt cx="1072750" cy="879746"/>
                </a:xfrm>
              </p:grpSpPr>
              <p:pic>
                <p:nvPicPr>
                  <p:cNvPr id="164" name="Graphic 39">
                    <a:extLst>
                      <a:ext uri="{FF2B5EF4-FFF2-40B4-BE49-F238E27FC236}">
                        <a16:creationId xmlns:a16="http://schemas.microsoft.com/office/drawing/2014/main" id="{5CF13841-D3EC-42AD-88B6-77A3A465DD7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96DAC541-7B7A-43D3-8B79-37D633B846F1}">
                        <asvg:svgBlip xmlns:asvg="http://schemas.microsoft.com/office/drawing/2016/SVG/main" xmlns="" r:embed="rId3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238438" y="3420777"/>
                    <a:ext cx="469900" cy="469900"/>
                  </a:xfrm>
                  <a:prstGeom prst="rect">
                    <a:avLst/>
                  </a:prstGeom>
                </p:spPr>
              </p:pic>
              <p:sp>
                <p:nvSpPr>
                  <p:cNvPr id="165" name="TextBox 164">
                    <a:extLst>
                      <a:ext uri="{FF2B5EF4-FFF2-40B4-BE49-F238E27FC236}">
                        <a16:creationId xmlns:a16="http://schemas.microsoft.com/office/drawing/2014/main" id="{CA1600D7-2FB0-4F4C-9D5C-16FB8061A6E2}"/>
                      </a:ext>
                    </a:extLst>
                  </p:cNvPr>
                  <p:cNvSpPr txBox="1"/>
                  <p:nvPr/>
                </p:nvSpPr>
                <p:spPr>
                  <a:xfrm>
                    <a:off x="8937013" y="3992746"/>
                    <a:ext cx="1072750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400" dirty="0">
                        <a:solidFill>
                          <a:srgbClr val="232F3E"/>
                        </a:solidFill>
                      </a:rPr>
                      <a:t>User</a:t>
                    </a:r>
                  </a:p>
                </p:txBody>
              </p:sp>
            </p:grpSp>
            <p:grpSp>
              <p:nvGrpSpPr>
                <p:cNvPr id="160" name="그룹 159">
                  <a:extLst>
                    <a:ext uri="{FF2B5EF4-FFF2-40B4-BE49-F238E27FC236}">
                      <a16:creationId xmlns:a16="http://schemas.microsoft.com/office/drawing/2014/main" id="{044DEE49-5EC1-4663-953D-FC624772027B}"/>
                    </a:ext>
                  </a:extLst>
                </p:cNvPr>
                <p:cNvGrpSpPr/>
                <p:nvPr/>
              </p:nvGrpSpPr>
              <p:grpSpPr>
                <a:xfrm>
                  <a:off x="8851794" y="4359265"/>
                  <a:ext cx="80030" cy="526764"/>
                  <a:chOff x="8851794" y="4359265"/>
                  <a:chExt cx="80030" cy="526764"/>
                </a:xfrm>
              </p:grpSpPr>
              <p:sp>
                <p:nvSpPr>
                  <p:cNvPr id="161" name="타원 160">
                    <a:extLst>
                      <a:ext uri="{FF2B5EF4-FFF2-40B4-BE49-F238E27FC236}">
                        <a16:creationId xmlns:a16="http://schemas.microsoft.com/office/drawing/2014/main" id="{C5F8A060-6D15-4148-9C6A-969058961957}"/>
                      </a:ext>
                    </a:extLst>
                  </p:cNvPr>
                  <p:cNvSpPr/>
                  <p:nvPr/>
                </p:nvSpPr>
                <p:spPr>
                  <a:xfrm>
                    <a:off x="8851794" y="4359265"/>
                    <a:ext cx="80030" cy="80030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62" name="타원 161">
                    <a:extLst>
                      <a:ext uri="{FF2B5EF4-FFF2-40B4-BE49-F238E27FC236}">
                        <a16:creationId xmlns:a16="http://schemas.microsoft.com/office/drawing/2014/main" id="{3176196E-0E2A-466B-AAFA-6514CA2B5981}"/>
                      </a:ext>
                    </a:extLst>
                  </p:cNvPr>
                  <p:cNvSpPr/>
                  <p:nvPr/>
                </p:nvSpPr>
                <p:spPr>
                  <a:xfrm>
                    <a:off x="8851794" y="4582632"/>
                    <a:ext cx="80030" cy="80030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63" name="타원 162">
                    <a:extLst>
                      <a:ext uri="{FF2B5EF4-FFF2-40B4-BE49-F238E27FC236}">
                        <a16:creationId xmlns:a16="http://schemas.microsoft.com/office/drawing/2014/main" id="{5C2AA3EC-7FAC-4CE8-B142-5516536A3C09}"/>
                      </a:ext>
                    </a:extLst>
                  </p:cNvPr>
                  <p:cNvSpPr/>
                  <p:nvPr/>
                </p:nvSpPr>
                <p:spPr>
                  <a:xfrm>
                    <a:off x="8851794" y="4805999"/>
                    <a:ext cx="80030" cy="80030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sp>
            <p:nvSpPr>
              <p:cNvPr id="156" name="사각형: 둥근 모서리 155">
                <a:extLst>
                  <a:ext uri="{FF2B5EF4-FFF2-40B4-BE49-F238E27FC236}">
                    <a16:creationId xmlns:a16="http://schemas.microsoft.com/office/drawing/2014/main" id="{64BCC164-73F8-4129-A3EC-985DA8AFFD49}"/>
                  </a:ext>
                </a:extLst>
              </p:cNvPr>
              <p:cNvSpPr/>
              <p:nvPr/>
            </p:nvSpPr>
            <p:spPr>
              <a:xfrm>
                <a:off x="8420098" y="1733340"/>
                <a:ext cx="1328036" cy="4362660"/>
              </a:xfrm>
              <a:prstGeom prst="roundRect">
                <a:avLst/>
              </a:prstGeom>
              <a:noFill/>
              <a:ln w="1270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129" name="직선 화살표 연결선 128">
              <a:extLst>
                <a:ext uri="{FF2B5EF4-FFF2-40B4-BE49-F238E27FC236}">
                  <a16:creationId xmlns:a16="http://schemas.microsoft.com/office/drawing/2014/main" id="{CEB3ADB2-C91F-4979-B3B5-C0D0CF6D8C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33364" y="2755753"/>
              <a:ext cx="714906" cy="6538"/>
            </a:xfrm>
            <a:prstGeom prst="straightConnector1">
              <a:avLst/>
            </a:prstGeom>
            <a:ln w="28575">
              <a:prstDash val="sysDash"/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3" name="직선 화살표 연결선 132">
              <a:extLst>
                <a:ext uri="{FF2B5EF4-FFF2-40B4-BE49-F238E27FC236}">
                  <a16:creationId xmlns:a16="http://schemas.microsoft.com/office/drawing/2014/main" id="{95EBC099-7D55-4735-A0B8-9B68CF8D379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046722" y="4909521"/>
              <a:ext cx="701548" cy="0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7" name="그룹 136">
              <a:extLst>
                <a:ext uri="{FF2B5EF4-FFF2-40B4-BE49-F238E27FC236}">
                  <a16:creationId xmlns:a16="http://schemas.microsoft.com/office/drawing/2014/main" id="{65E8503B-468F-4017-A140-B2E424C43BFF}"/>
                </a:ext>
              </a:extLst>
            </p:cNvPr>
            <p:cNvGrpSpPr/>
            <p:nvPr/>
          </p:nvGrpSpPr>
          <p:grpSpPr>
            <a:xfrm>
              <a:off x="6682180" y="2395301"/>
              <a:ext cx="1082539" cy="1010003"/>
              <a:chOff x="9671421" y="1216675"/>
              <a:chExt cx="1202890" cy="1029169"/>
            </a:xfrm>
          </p:grpSpPr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46A0B543-3F21-4294-B42B-662B7D0C026E}"/>
                  </a:ext>
                </a:extLst>
              </p:cNvPr>
              <p:cNvSpPr txBox="1"/>
              <p:nvPr/>
            </p:nvSpPr>
            <p:spPr>
              <a:xfrm>
                <a:off x="9671421" y="1938067"/>
                <a:ext cx="120289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 err="1"/>
                  <a:t>ElastiCache</a:t>
                </a:r>
                <a:endParaRPr lang="en-US" sz="1400" dirty="0"/>
              </a:p>
            </p:txBody>
          </p:sp>
          <p:pic>
            <p:nvPicPr>
              <p:cNvPr id="140" name="Graphic 33">
                <a:extLst>
                  <a:ext uri="{FF2B5EF4-FFF2-40B4-BE49-F238E27FC236}">
                    <a16:creationId xmlns:a16="http://schemas.microsoft.com/office/drawing/2014/main" id="{F7A7F7CB-61B8-426C-B50F-F331C5F447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/>
              </a:stretch>
            </p:blipFill>
            <p:spPr>
              <a:xfrm>
                <a:off x="9883598" y="1216675"/>
                <a:ext cx="711200" cy="711200"/>
              </a:xfrm>
              <a:prstGeom prst="rect">
                <a:avLst/>
              </a:prstGeom>
            </p:spPr>
          </p:pic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D8BCF18E-62EA-4446-BABE-0D828187EC7B}"/>
                </a:ext>
              </a:extLst>
            </p:cNvPr>
            <p:cNvGrpSpPr/>
            <p:nvPr/>
          </p:nvGrpSpPr>
          <p:grpSpPr>
            <a:xfrm>
              <a:off x="6629633" y="3665256"/>
              <a:ext cx="1225426" cy="2488531"/>
              <a:chOff x="6660019" y="1835960"/>
              <a:chExt cx="1225426" cy="2488531"/>
            </a:xfrm>
          </p:grpSpPr>
          <p:pic>
            <p:nvPicPr>
              <p:cNvPr id="132" name="Picture 2" descr="초보자를 위한 AWS 웹구축] 7. ELB 생성하기 | NDS Cloud Tech Blog">
                <a:extLst>
                  <a:ext uri="{FF2B5EF4-FFF2-40B4-BE49-F238E27FC236}">
                    <a16:creationId xmlns:a16="http://schemas.microsoft.com/office/drawing/2014/main" id="{711CF4F7-17D0-40D8-9FCE-BB389166AD9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772425" y="3172418"/>
                <a:ext cx="962822" cy="9483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136" name="그룹 135">
                <a:extLst>
                  <a:ext uri="{FF2B5EF4-FFF2-40B4-BE49-F238E27FC236}">
                    <a16:creationId xmlns:a16="http://schemas.microsoft.com/office/drawing/2014/main" id="{3D0167BF-CFFF-47CA-B614-4BD376F9FC63}"/>
                  </a:ext>
                </a:extLst>
              </p:cNvPr>
              <p:cNvGrpSpPr/>
              <p:nvPr/>
            </p:nvGrpSpPr>
            <p:grpSpPr>
              <a:xfrm>
                <a:off x="6682555" y="1945776"/>
                <a:ext cx="1202890" cy="1065819"/>
                <a:chOff x="964639" y="1893314"/>
                <a:chExt cx="1202890" cy="1065819"/>
              </a:xfrm>
            </p:grpSpPr>
            <p:pic>
              <p:nvPicPr>
                <p:cNvPr id="141" name="Picture 2" descr="AWS CloudFront Hands-On as a CDN (Content Delivery Network)">
                  <a:extLst>
                    <a:ext uri="{FF2B5EF4-FFF2-40B4-BE49-F238E27FC236}">
                      <a16:creationId xmlns:a16="http://schemas.microsoft.com/office/drawing/2014/main" id="{9203A667-CD5E-4509-8A56-BA92561B2D1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7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9113" r="29419"/>
                <a:stretch/>
              </p:blipFill>
              <p:spPr bwMode="auto">
                <a:xfrm>
                  <a:off x="1120248" y="1893314"/>
                  <a:ext cx="785417" cy="81424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42" name="TextBox 141">
                  <a:extLst>
                    <a:ext uri="{FF2B5EF4-FFF2-40B4-BE49-F238E27FC236}">
                      <a16:creationId xmlns:a16="http://schemas.microsoft.com/office/drawing/2014/main" id="{6DE6DA20-DEDF-4936-96C8-215D5A587BBC}"/>
                    </a:ext>
                  </a:extLst>
                </p:cNvPr>
                <p:cNvSpPr txBox="1"/>
                <p:nvPr/>
              </p:nvSpPr>
              <p:spPr>
                <a:xfrm>
                  <a:off x="964639" y="2651356"/>
                  <a:ext cx="120289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/>
                    <a:t>CloudFront</a:t>
                  </a:r>
                </a:p>
              </p:txBody>
            </p:sp>
          </p:grpSp>
          <p:sp>
            <p:nvSpPr>
              <p:cNvPr id="138" name="사각형: 둥근 모서리 137">
                <a:extLst>
                  <a:ext uri="{FF2B5EF4-FFF2-40B4-BE49-F238E27FC236}">
                    <a16:creationId xmlns:a16="http://schemas.microsoft.com/office/drawing/2014/main" id="{B80AD8B6-593A-48B0-80C4-C223DDEF0243}"/>
                  </a:ext>
                </a:extLst>
              </p:cNvPr>
              <p:cNvSpPr/>
              <p:nvPr/>
            </p:nvSpPr>
            <p:spPr>
              <a:xfrm rot="5400000">
                <a:off x="6009571" y="2486408"/>
                <a:ext cx="2488531" cy="1187635"/>
              </a:xfrm>
              <a:prstGeom prst="roundRect">
                <a:avLst/>
              </a:prstGeom>
              <a:noFill/>
              <a:ln w="9525">
                <a:solidFill>
                  <a:schemeClr val="tx1"/>
                </a:solidFill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1D1C62EE-1E71-432A-8AED-EAE1E62A50FA}"/>
              </a:ext>
            </a:extLst>
          </p:cNvPr>
          <p:cNvGrpSpPr/>
          <p:nvPr/>
        </p:nvGrpSpPr>
        <p:grpSpPr>
          <a:xfrm>
            <a:off x="1593748" y="1867474"/>
            <a:ext cx="4538228" cy="3259707"/>
            <a:chOff x="1855695" y="1845830"/>
            <a:chExt cx="4538228" cy="3259707"/>
          </a:xfrm>
        </p:grpSpPr>
        <p:cxnSp>
          <p:nvCxnSpPr>
            <p:cNvPr id="130" name="직선 화살표 연결선 129">
              <a:extLst>
                <a:ext uri="{FF2B5EF4-FFF2-40B4-BE49-F238E27FC236}">
                  <a16:creationId xmlns:a16="http://schemas.microsoft.com/office/drawing/2014/main" id="{D02B54E3-C215-4687-922B-2E7BEA15D9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20235" y="3056256"/>
              <a:ext cx="973688" cy="763243"/>
            </a:xfrm>
            <a:prstGeom prst="straightConnector1">
              <a:avLst/>
            </a:prstGeom>
            <a:ln w="28575">
              <a:prstDash val="sysDash"/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31" name="그룹 130">
              <a:extLst>
                <a:ext uri="{FF2B5EF4-FFF2-40B4-BE49-F238E27FC236}">
                  <a16:creationId xmlns:a16="http://schemas.microsoft.com/office/drawing/2014/main" id="{553D2AD2-E500-4AB6-8E56-B54CDEE57B76}"/>
                </a:ext>
              </a:extLst>
            </p:cNvPr>
            <p:cNvGrpSpPr/>
            <p:nvPr/>
          </p:nvGrpSpPr>
          <p:grpSpPr>
            <a:xfrm>
              <a:off x="1855695" y="1845830"/>
              <a:ext cx="3865855" cy="3259707"/>
              <a:chOff x="2237839" y="1778968"/>
              <a:chExt cx="3865855" cy="3259707"/>
            </a:xfrm>
          </p:grpSpPr>
          <p:cxnSp>
            <p:nvCxnSpPr>
              <p:cNvPr id="143" name="직선 화살표 연결선 142">
                <a:extLst>
                  <a:ext uri="{FF2B5EF4-FFF2-40B4-BE49-F238E27FC236}">
                    <a16:creationId xmlns:a16="http://schemas.microsoft.com/office/drawing/2014/main" id="{39EC51F6-7CE1-401C-9701-516BB4B0402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810528" y="3245956"/>
                <a:ext cx="0" cy="419781"/>
              </a:xfrm>
              <a:prstGeom prst="straightConnector1">
                <a:avLst/>
              </a:prstGeom>
              <a:ln w="28575">
                <a:prstDash val="sysDash"/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pic>
            <p:nvPicPr>
              <p:cNvPr id="144" name="Picture 2" descr="AWS EC2 인스턴스 생성하기 | 야생강아지 WILDPUP">
                <a:extLst>
                  <a:ext uri="{FF2B5EF4-FFF2-40B4-BE49-F238E27FC236}">
                    <a16:creationId xmlns:a16="http://schemas.microsoft.com/office/drawing/2014/main" id="{584B6476-42CD-4487-951C-5112786F8BC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09084" y="3752637"/>
                <a:ext cx="1202889" cy="128603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145" name="직선 화살표 연결선 144">
                <a:extLst>
                  <a:ext uri="{FF2B5EF4-FFF2-40B4-BE49-F238E27FC236}">
                    <a16:creationId xmlns:a16="http://schemas.microsoft.com/office/drawing/2014/main" id="{3DE72EFF-B55F-4935-8310-006AF14DD94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378439" y="4302218"/>
                <a:ext cx="714906" cy="6538"/>
              </a:xfrm>
              <a:prstGeom prst="straightConnector1">
                <a:avLst/>
              </a:prstGeom>
              <a:ln w="28575">
                <a:prstDash val="sysDash"/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146" name="그룹 145">
                <a:extLst>
                  <a:ext uri="{FF2B5EF4-FFF2-40B4-BE49-F238E27FC236}">
                    <a16:creationId xmlns:a16="http://schemas.microsoft.com/office/drawing/2014/main" id="{1DDAA974-A1A4-4762-BCB3-CCE1F3508C2A}"/>
                  </a:ext>
                </a:extLst>
              </p:cNvPr>
              <p:cNvGrpSpPr/>
              <p:nvPr/>
            </p:nvGrpSpPr>
            <p:grpSpPr>
              <a:xfrm>
                <a:off x="2237839" y="3836943"/>
                <a:ext cx="1060284" cy="1117426"/>
                <a:chOff x="1785200" y="4942469"/>
                <a:chExt cx="1202890" cy="1234224"/>
              </a:xfrm>
            </p:grpSpPr>
            <p:pic>
              <p:nvPicPr>
                <p:cNvPr id="153" name="Picture 2" descr="CloudExchange-rds">
                  <a:extLst>
                    <a:ext uri="{FF2B5EF4-FFF2-40B4-BE49-F238E27FC236}">
                      <a16:creationId xmlns:a16="http://schemas.microsoft.com/office/drawing/2014/main" id="{59548263-1028-4D37-A723-E04C39E47AC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0756" r="17919" b="19164"/>
                <a:stretch/>
              </p:blipFill>
              <p:spPr bwMode="auto">
                <a:xfrm>
                  <a:off x="1875927" y="4942469"/>
                  <a:ext cx="1112163" cy="93387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54" name="TextBox 153">
                  <a:extLst>
                    <a:ext uri="{FF2B5EF4-FFF2-40B4-BE49-F238E27FC236}">
                      <a16:creationId xmlns:a16="http://schemas.microsoft.com/office/drawing/2014/main" id="{110A7964-CCE5-4EEA-A2F3-23D41FAEC2BB}"/>
                    </a:ext>
                  </a:extLst>
                </p:cNvPr>
                <p:cNvSpPr txBox="1"/>
                <p:nvPr/>
              </p:nvSpPr>
              <p:spPr>
                <a:xfrm>
                  <a:off x="1785200" y="5868916"/>
                  <a:ext cx="1202889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/>
                    <a:t>AWS RDS</a:t>
                  </a:r>
                </a:p>
              </p:txBody>
            </p:sp>
          </p:grpSp>
          <p:grpSp>
            <p:nvGrpSpPr>
              <p:cNvPr id="147" name="그룹 146">
                <a:extLst>
                  <a:ext uri="{FF2B5EF4-FFF2-40B4-BE49-F238E27FC236}">
                    <a16:creationId xmlns:a16="http://schemas.microsoft.com/office/drawing/2014/main" id="{FABD52C8-A77B-4419-BC39-E367E795C5DB}"/>
                  </a:ext>
                </a:extLst>
              </p:cNvPr>
              <p:cNvGrpSpPr/>
              <p:nvPr/>
            </p:nvGrpSpPr>
            <p:grpSpPr>
              <a:xfrm>
                <a:off x="2466021" y="1778968"/>
                <a:ext cx="3637673" cy="1187635"/>
                <a:chOff x="2154441" y="1816332"/>
                <a:chExt cx="3637673" cy="1187635"/>
              </a:xfrm>
            </p:grpSpPr>
            <p:pic>
              <p:nvPicPr>
                <p:cNvPr id="148" name="Picture 2" descr="아마존 AWS S3란? AWS S3 Glacier 에서 파일 꺼내는 방법">
                  <a:extLst>
                    <a:ext uri="{FF2B5EF4-FFF2-40B4-BE49-F238E27FC236}">
                      <a16:creationId xmlns:a16="http://schemas.microsoft.com/office/drawing/2014/main" id="{BC2B618B-3A07-42BE-AF11-0CB32ED3CE2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361016" y="1926148"/>
                  <a:ext cx="1281810" cy="96012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grpSp>
              <p:nvGrpSpPr>
                <p:cNvPr id="149" name="그룹 148">
                  <a:extLst>
                    <a:ext uri="{FF2B5EF4-FFF2-40B4-BE49-F238E27FC236}">
                      <a16:creationId xmlns:a16="http://schemas.microsoft.com/office/drawing/2014/main" id="{C70621C4-0B53-47A5-9AD0-EBE911413B6D}"/>
                    </a:ext>
                  </a:extLst>
                </p:cNvPr>
                <p:cNvGrpSpPr/>
                <p:nvPr/>
              </p:nvGrpSpPr>
              <p:grpSpPr>
                <a:xfrm>
                  <a:off x="4589225" y="1857016"/>
                  <a:ext cx="1202889" cy="1003166"/>
                  <a:chOff x="3932925" y="3283754"/>
                  <a:chExt cx="1202889" cy="1003166"/>
                </a:xfrm>
              </p:grpSpPr>
              <p:pic>
                <p:nvPicPr>
                  <p:cNvPr id="151" name="Picture 2" descr="초보자를 위한 AWS 웹구축] 2. IAM 유저 및 MFA 생성하기 | NDS Cloud ...">
                    <a:extLst>
                      <a:ext uri="{FF2B5EF4-FFF2-40B4-BE49-F238E27FC236}">
                        <a16:creationId xmlns:a16="http://schemas.microsoft.com/office/drawing/2014/main" id="{194F884E-182E-49B9-ADF9-D2BCF0C66B1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b="17876"/>
                  <a:stretch/>
                </p:blipFill>
                <p:spPr bwMode="auto">
                  <a:xfrm>
                    <a:off x="4024317" y="3283754"/>
                    <a:ext cx="962822" cy="73641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152" name="TextBox 151">
                    <a:extLst>
                      <a:ext uri="{FF2B5EF4-FFF2-40B4-BE49-F238E27FC236}">
                        <a16:creationId xmlns:a16="http://schemas.microsoft.com/office/drawing/2014/main" id="{727BC950-0891-49AD-BE42-73632BE4F2F0}"/>
                      </a:ext>
                    </a:extLst>
                  </p:cNvPr>
                  <p:cNvSpPr txBox="1"/>
                  <p:nvPr/>
                </p:nvSpPr>
                <p:spPr>
                  <a:xfrm>
                    <a:off x="3932925" y="3979143"/>
                    <a:ext cx="1202889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400" dirty="0"/>
                      <a:t>AWS IAM</a:t>
                    </a:r>
                  </a:p>
                </p:txBody>
              </p:sp>
            </p:grpSp>
            <p:sp>
              <p:nvSpPr>
                <p:cNvPr id="150" name="사각형: 둥근 모서리 149">
                  <a:extLst>
                    <a:ext uri="{FF2B5EF4-FFF2-40B4-BE49-F238E27FC236}">
                      <a16:creationId xmlns:a16="http://schemas.microsoft.com/office/drawing/2014/main" id="{35EEBD2C-EA7A-472B-8A1E-492D04586299}"/>
                    </a:ext>
                  </a:extLst>
                </p:cNvPr>
                <p:cNvSpPr/>
                <p:nvPr/>
              </p:nvSpPr>
              <p:spPr>
                <a:xfrm>
                  <a:off x="2154441" y="1816332"/>
                  <a:ext cx="3637673" cy="1187635"/>
                </a:xfrm>
                <a:prstGeom prst="roundRect">
                  <a:avLst/>
                </a:prstGeom>
                <a:noFill/>
                <a:ln w="9525">
                  <a:solidFill>
                    <a:schemeClr val="tx1"/>
                  </a:solidFill>
                  <a:prstDash val="lg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cxnSp>
          <p:nvCxnSpPr>
            <p:cNvPr id="134" name="직선 화살표 연결선 133">
              <a:extLst>
                <a:ext uri="{FF2B5EF4-FFF2-40B4-BE49-F238E27FC236}">
                  <a16:creationId xmlns:a16="http://schemas.microsoft.com/office/drawing/2014/main" id="{CBCBBE50-44EF-4191-A440-7134A77105D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420235" y="4740731"/>
              <a:ext cx="973688" cy="359327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5" name="그룹 124">
              <a:extLst>
                <a:ext uri="{FF2B5EF4-FFF2-40B4-BE49-F238E27FC236}">
                  <a16:creationId xmlns:a16="http://schemas.microsoft.com/office/drawing/2014/main" id="{ECF5924B-5A23-4B8D-A258-D0096834C778}"/>
                </a:ext>
              </a:extLst>
            </p:cNvPr>
            <p:cNvGrpSpPr/>
            <p:nvPr/>
          </p:nvGrpSpPr>
          <p:grpSpPr>
            <a:xfrm>
              <a:off x="2083877" y="1943470"/>
              <a:ext cx="1183871" cy="1022483"/>
              <a:chOff x="1699409" y="1910410"/>
              <a:chExt cx="1202889" cy="1084845"/>
            </a:xfrm>
          </p:grpSpPr>
          <p:pic>
            <p:nvPicPr>
              <p:cNvPr id="126" name="Picture 2">
                <a:extLst>
                  <a:ext uri="{FF2B5EF4-FFF2-40B4-BE49-F238E27FC236}">
                    <a16:creationId xmlns:a16="http://schemas.microsoft.com/office/drawing/2014/main" id="{EE691C9D-B104-42F9-9CCE-2E303E4C841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20997" y="1910410"/>
                <a:ext cx="812678" cy="81267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C067F90B-742A-445C-A1B5-C005F04047EC}"/>
                  </a:ext>
                </a:extLst>
              </p:cNvPr>
              <p:cNvSpPr txBox="1"/>
              <p:nvPr/>
            </p:nvSpPr>
            <p:spPr>
              <a:xfrm>
                <a:off x="1699409" y="2687478"/>
                <a:ext cx="120288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/>
                  <a:t>AMI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299348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A2DD481-4E0A-47B4-921B-9E3C2C87B7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562024"/>
            <a:ext cx="7762875" cy="154305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906FF29-71A2-40B5-B756-AE5DC9EDD4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" y="4058929"/>
            <a:ext cx="7724775" cy="14097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0D6C74F-2137-4339-9A6A-425191C6BE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900" y="1103959"/>
            <a:ext cx="7648575" cy="141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1727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661221-78FC-422D-B318-673547C8D5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ko-KR" sz="3500" b="1" dirty="0"/>
              <a:t>S3</a:t>
            </a:r>
            <a:r>
              <a:rPr lang="ko-KR" altLang="en-US" sz="3500" b="1" dirty="0" err="1"/>
              <a:t>버킷</a:t>
            </a:r>
            <a:r>
              <a:rPr lang="ko-KR" altLang="en-US" sz="3500" b="1" dirty="0"/>
              <a:t> 생성 및 파일 업로드</a:t>
            </a:r>
          </a:p>
        </p:txBody>
      </p:sp>
      <p:pic>
        <p:nvPicPr>
          <p:cNvPr id="4" name="그림 3" descr="스크린샷, 모니터, 컴퓨터, 실내이(가) 표시된 사진&#10;&#10;자동 생성된 설명">
            <a:extLst>
              <a:ext uri="{FF2B5EF4-FFF2-40B4-BE49-F238E27FC236}">
                <a16:creationId xmlns:a16="http://schemas.microsoft.com/office/drawing/2014/main" id="{FA2363A5-C91F-49C9-ACBD-15A87E34CD1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35" t="31111" r="38516" b="35556"/>
          <a:stretch/>
        </p:blipFill>
        <p:spPr>
          <a:xfrm>
            <a:off x="609599" y="1580578"/>
            <a:ext cx="5334000" cy="228600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6E8DC584-C8CA-4D61-8B21-B45192E28A5F}"/>
              </a:ext>
            </a:extLst>
          </p:cNvPr>
          <p:cNvSpPr/>
          <p:nvPr/>
        </p:nvSpPr>
        <p:spPr>
          <a:xfrm>
            <a:off x="1085850" y="3429000"/>
            <a:ext cx="1200150" cy="2571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0504678-1EF5-4871-B34E-3383223A011D}"/>
              </a:ext>
            </a:extLst>
          </p:cNvPr>
          <p:cNvGrpSpPr/>
          <p:nvPr/>
        </p:nvGrpSpPr>
        <p:grpSpPr>
          <a:xfrm>
            <a:off x="542924" y="3866578"/>
            <a:ext cx="5400676" cy="2456878"/>
            <a:chOff x="542924" y="3866578"/>
            <a:chExt cx="5400676" cy="2456878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33D3F3C8-29A6-42E8-8FAD-F39AFB116079}"/>
                </a:ext>
              </a:extLst>
            </p:cNvPr>
            <p:cNvGrpSpPr/>
            <p:nvPr/>
          </p:nvGrpSpPr>
          <p:grpSpPr>
            <a:xfrm>
              <a:off x="542924" y="3866578"/>
              <a:ext cx="5400676" cy="2456878"/>
              <a:chOff x="6181724" y="1813941"/>
              <a:chExt cx="5400676" cy="2456878"/>
            </a:xfrm>
          </p:grpSpPr>
          <p:pic>
            <p:nvPicPr>
              <p:cNvPr id="5" name="그림 4">
                <a:extLst>
                  <a:ext uri="{FF2B5EF4-FFF2-40B4-BE49-F238E27FC236}">
                    <a16:creationId xmlns:a16="http://schemas.microsoft.com/office/drawing/2014/main" id="{A33C8582-DEC7-453F-B2C1-C9AD9571D23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4687" t="80217" r="51016" b="13889"/>
              <a:stretch/>
            </p:blipFill>
            <p:spPr>
              <a:xfrm>
                <a:off x="6181724" y="3866578"/>
                <a:ext cx="5400675" cy="404241"/>
              </a:xfrm>
              <a:prstGeom prst="rect">
                <a:avLst/>
              </a:prstGeom>
            </p:spPr>
          </p:pic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id="{D62EC643-D807-4534-98D7-025985F435F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4687" t="31667" r="51016" b="38403"/>
              <a:stretch/>
            </p:blipFill>
            <p:spPr>
              <a:xfrm>
                <a:off x="6181725" y="1813941"/>
                <a:ext cx="5400675" cy="2052637"/>
              </a:xfrm>
              <a:prstGeom prst="rect">
                <a:avLst/>
              </a:prstGeom>
            </p:spPr>
          </p:pic>
        </p:grp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3A2B902E-3BAC-4759-A511-38C8AAC3BEBE}"/>
                </a:ext>
              </a:extLst>
            </p:cNvPr>
            <p:cNvSpPr/>
            <p:nvPr/>
          </p:nvSpPr>
          <p:spPr>
            <a:xfrm>
              <a:off x="1009650" y="5105400"/>
              <a:ext cx="2800350" cy="40424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1AF74FFC-9CB8-4712-BBA8-CB2E3C5D642F}"/>
              </a:ext>
            </a:extLst>
          </p:cNvPr>
          <p:cNvGrpSpPr/>
          <p:nvPr/>
        </p:nvGrpSpPr>
        <p:grpSpPr>
          <a:xfrm>
            <a:off x="6248402" y="1580578"/>
            <a:ext cx="5333998" cy="2419352"/>
            <a:chOff x="6248402" y="1580578"/>
            <a:chExt cx="5333998" cy="2419352"/>
          </a:xfrm>
        </p:grpSpPr>
        <p:pic>
          <p:nvPicPr>
            <p:cNvPr id="7" name="그림 6" descr="스크린샷, 모니터, 컴퓨터, 실내이(가) 표시된 사진&#10;&#10;자동 생성된 설명">
              <a:extLst>
                <a:ext uri="{FF2B5EF4-FFF2-40B4-BE49-F238E27FC236}">
                  <a16:creationId xmlns:a16="http://schemas.microsoft.com/office/drawing/2014/main" id="{45C061E2-8D63-4574-84CC-49086401C4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1" t="45556" r="51251" b="19167"/>
            <a:stretch/>
          </p:blipFill>
          <p:spPr>
            <a:xfrm>
              <a:off x="6248402" y="1580578"/>
              <a:ext cx="5333998" cy="2419352"/>
            </a:xfrm>
            <a:prstGeom prst="rect">
              <a:avLst/>
            </a:prstGeom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4C7D15AE-B3D4-480F-9C1E-568F19E36489}"/>
                </a:ext>
              </a:extLst>
            </p:cNvPr>
            <p:cNvSpPr/>
            <p:nvPr/>
          </p:nvSpPr>
          <p:spPr>
            <a:xfrm>
              <a:off x="6429375" y="2486025"/>
              <a:ext cx="1600200" cy="1380553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30858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27566B-AAF7-42B9-B46E-09E07E1588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ko-KR" sz="3500" b="1" dirty="0">
                <a:latin typeface="+mj-ea"/>
              </a:rPr>
              <a:t>IAM</a:t>
            </a:r>
            <a:r>
              <a:rPr lang="ko-KR" altLang="en-US" sz="3500" b="1" dirty="0">
                <a:latin typeface="+mj-ea"/>
              </a:rPr>
              <a:t>생성하기</a:t>
            </a:r>
          </a:p>
        </p:txBody>
      </p:sp>
      <p:pic>
        <p:nvPicPr>
          <p:cNvPr id="4" name="그림 3" descr="스크린샷, 모니터, 컴퓨터, 노트북이(가) 표시된 사진&#10;&#10;자동 생성된 설명">
            <a:extLst>
              <a:ext uri="{FF2B5EF4-FFF2-40B4-BE49-F238E27FC236}">
                <a16:creationId xmlns:a16="http://schemas.microsoft.com/office/drawing/2014/main" id="{6170CF63-4B9D-4C85-935F-914F9F7B8C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42" t="13472" r="16640" b="35278"/>
          <a:stretch/>
        </p:blipFill>
        <p:spPr>
          <a:xfrm>
            <a:off x="1514474" y="1943100"/>
            <a:ext cx="8134351" cy="3514726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17B35BB0-1A25-4A24-B297-82CBD7F6007F}"/>
              </a:ext>
            </a:extLst>
          </p:cNvPr>
          <p:cNvSpPr/>
          <p:nvPr/>
        </p:nvSpPr>
        <p:spPr>
          <a:xfrm>
            <a:off x="4276725" y="5000625"/>
            <a:ext cx="1733550" cy="3714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77514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6D1AB3-CEAC-4052-89B2-0303C7FC6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ko-KR" sz="3500" b="1" dirty="0">
                <a:latin typeface="+mj-ea"/>
              </a:rPr>
              <a:t>EC2</a:t>
            </a:r>
            <a:r>
              <a:rPr lang="ko-KR" altLang="en-US" sz="3500" b="1" dirty="0">
                <a:latin typeface="+mj-ea"/>
              </a:rPr>
              <a:t>인스턴스 생성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C56EECB7-0728-4B1C-805C-B9F4DCC8078A}"/>
              </a:ext>
            </a:extLst>
          </p:cNvPr>
          <p:cNvGrpSpPr/>
          <p:nvPr/>
        </p:nvGrpSpPr>
        <p:grpSpPr>
          <a:xfrm>
            <a:off x="609600" y="1626870"/>
            <a:ext cx="9305925" cy="4691634"/>
            <a:chOff x="781050" y="733806"/>
            <a:chExt cx="10039350" cy="5162551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9FAF7FDF-53EA-46E0-B2EB-EF4F1818B8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5469" t="14028" r="2187" b="10695"/>
            <a:stretch/>
          </p:blipFill>
          <p:spPr>
            <a:xfrm>
              <a:off x="781050" y="733806"/>
              <a:ext cx="10039350" cy="5162551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D1950114-A114-4956-84DD-86CBC7DBDC9D}"/>
                </a:ext>
              </a:extLst>
            </p:cNvPr>
            <p:cNvSpPr/>
            <p:nvPr/>
          </p:nvSpPr>
          <p:spPr>
            <a:xfrm>
              <a:off x="2057400" y="5486400"/>
              <a:ext cx="1619250" cy="1905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7831010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83DE14-4D56-4D1E-B481-FD9FD49EB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ko-KR" sz="3500" b="1" dirty="0">
                <a:latin typeface="+mj-ea"/>
              </a:rPr>
              <a:t>EC2</a:t>
            </a:r>
            <a:r>
              <a:rPr lang="ko-KR" altLang="en-US" sz="3500" b="1" dirty="0">
                <a:latin typeface="+mj-ea"/>
              </a:rPr>
              <a:t>에 접속 </a:t>
            </a:r>
            <a:r>
              <a:rPr lang="en-US" altLang="ko-KR" sz="3500" b="1" dirty="0">
                <a:latin typeface="+mj-ea"/>
              </a:rPr>
              <a:t>S3</a:t>
            </a:r>
            <a:r>
              <a:rPr lang="ko-KR" altLang="en-US" sz="3500" b="1" dirty="0">
                <a:latin typeface="+mj-ea"/>
              </a:rPr>
              <a:t>파일 </a:t>
            </a:r>
            <a:r>
              <a:rPr lang="ko-KR" altLang="en-US" sz="3500" b="1" dirty="0" err="1">
                <a:latin typeface="+mj-ea"/>
              </a:rPr>
              <a:t>내려받기</a:t>
            </a:r>
            <a:r>
              <a:rPr lang="ko-KR" altLang="en-US" sz="3500" b="1" dirty="0">
                <a:latin typeface="+mj-ea"/>
              </a:rPr>
              <a:t> 및 설치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BB8493B2-AB2D-4A27-B29E-A6FF0B20B421}"/>
              </a:ext>
            </a:extLst>
          </p:cNvPr>
          <p:cNvGrpSpPr/>
          <p:nvPr/>
        </p:nvGrpSpPr>
        <p:grpSpPr>
          <a:xfrm>
            <a:off x="609600" y="1944877"/>
            <a:ext cx="8610600" cy="3922523"/>
            <a:chOff x="609600" y="1944877"/>
            <a:chExt cx="7787035" cy="3535947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D5329C47-A651-4D13-B44A-B3FB6AF2B114}"/>
                </a:ext>
              </a:extLst>
            </p:cNvPr>
            <p:cNvGrpSpPr/>
            <p:nvPr/>
          </p:nvGrpSpPr>
          <p:grpSpPr>
            <a:xfrm>
              <a:off x="609600" y="1944877"/>
              <a:ext cx="7781925" cy="3535947"/>
              <a:chOff x="729496" y="2231136"/>
              <a:chExt cx="5983724" cy="2529681"/>
            </a:xfrm>
          </p:grpSpPr>
          <p:pic>
            <p:nvPicPr>
              <p:cNvPr id="4" name="그림 3" descr="스크린샷, 컴퓨터, 모니터, 책상이(가) 표시된 사진&#10;&#10;자동 생성된 설명">
                <a:extLst>
                  <a:ext uri="{FF2B5EF4-FFF2-40B4-BE49-F238E27FC236}">
                    <a16:creationId xmlns:a16="http://schemas.microsoft.com/office/drawing/2014/main" id="{B8407653-432E-40BB-A705-BE52D3F2F46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272" t="64407" r="16682" b="31926"/>
              <a:stretch/>
            </p:blipFill>
            <p:spPr>
              <a:xfrm>
                <a:off x="729496" y="4257896"/>
                <a:ext cx="5979795" cy="251460"/>
              </a:xfrm>
              <a:prstGeom prst="rect">
                <a:avLst/>
              </a:prstGeom>
            </p:spPr>
          </p:pic>
          <p:pic>
            <p:nvPicPr>
              <p:cNvPr id="6" name="그림 5" descr="스크린샷, 컴퓨터, 모니터, 화면이(가) 표시된 사진&#10;&#10;자동 생성된 설명">
                <a:extLst>
                  <a:ext uri="{FF2B5EF4-FFF2-40B4-BE49-F238E27FC236}">
                    <a16:creationId xmlns:a16="http://schemas.microsoft.com/office/drawing/2014/main" id="{C58D066F-12EC-4E96-8412-E9C1A231371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0156" t="37083" r="10797" b="38227"/>
              <a:stretch/>
            </p:blipFill>
            <p:spPr>
              <a:xfrm>
                <a:off x="733425" y="2231136"/>
                <a:ext cx="5979795" cy="1693164"/>
              </a:xfrm>
              <a:prstGeom prst="rect">
                <a:avLst/>
              </a:prstGeom>
            </p:spPr>
          </p:pic>
          <p:pic>
            <p:nvPicPr>
              <p:cNvPr id="8" name="그림 7" descr="스크린샷, 컴퓨터, 모니터, 책상이(가) 표시된 사진&#10;&#10;자동 생성된 설명">
                <a:extLst>
                  <a:ext uri="{FF2B5EF4-FFF2-40B4-BE49-F238E27FC236}">
                    <a16:creationId xmlns:a16="http://schemas.microsoft.com/office/drawing/2014/main" id="{5F5137B1-7B7F-4ECC-8EFF-CB7EB072122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295" t="63278" r="16658" b="31857"/>
              <a:stretch/>
            </p:blipFill>
            <p:spPr>
              <a:xfrm>
                <a:off x="733425" y="3924300"/>
                <a:ext cx="5979795" cy="333596"/>
              </a:xfrm>
              <a:prstGeom prst="rect">
                <a:avLst/>
              </a:prstGeom>
            </p:spPr>
          </p:pic>
          <p:pic>
            <p:nvPicPr>
              <p:cNvPr id="10" name="그림 9" descr="스크린샷, 컴퓨터, 실내, 모니터이(가) 표시된 사진&#10;&#10;자동 생성된 설명">
                <a:extLst>
                  <a:ext uri="{FF2B5EF4-FFF2-40B4-BE49-F238E27FC236}">
                    <a16:creationId xmlns:a16="http://schemas.microsoft.com/office/drawing/2014/main" id="{8A6B33CB-D428-40E0-B078-2D5389FDAFD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277" t="64412" r="16644" b="31921"/>
              <a:stretch/>
            </p:blipFill>
            <p:spPr>
              <a:xfrm>
                <a:off x="729496" y="4509357"/>
                <a:ext cx="5983724" cy="251460"/>
              </a:xfrm>
              <a:prstGeom prst="rect">
                <a:avLst/>
              </a:prstGeom>
            </p:spPr>
          </p:pic>
        </p:grp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4EF1878F-72EA-4413-90DD-E91CC8CC1B21}"/>
                </a:ext>
              </a:extLst>
            </p:cNvPr>
            <p:cNvSpPr/>
            <p:nvPr/>
          </p:nvSpPr>
          <p:spPr>
            <a:xfrm>
              <a:off x="609600" y="4777849"/>
              <a:ext cx="7787035" cy="35148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4560072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8648E8-C156-4175-B460-13CEAAB07E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ko-KR" sz="3500" b="1" dirty="0">
                <a:latin typeface="+mj-ea"/>
              </a:rPr>
              <a:t>AMI</a:t>
            </a:r>
            <a:r>
              <a:rPr lang="ko-KR" altLang="en-US" sz="3500" b="1" dirty="0">
                <a:latin typeface="+mj-ea"/>
              </a:rPr>
              <a:t>생성하기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6543487-1D98-4D4F-BB88-DE3FC32CC5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234" t="13333" b="17639"/>
          <a:stretch/>
        </p:blipFill>
        <p:spPr>
          <a:xfrm>
            <a:off x="609600" y="1584579"/>
            <a:ext cx="10334625" cy="4733925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3619667D-C3AE-4930-ABDB-A2640B5C5516}"/>
              </a:ext>
            </a:extLst>
          </p:cNvPr>
          <p:cNvSpPr/>
          <p:nvPr/>
        </p:nvSpPr>
        <p:spPr>
          <a:xfrm>
            <a:off x="1809750" y="2371725"/>
            <a:ext cx="2057400" cy="5524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99041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821126-5E8F-4F34-9F63-7F21252D6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ko-KR" sz="3500" b="1" dirty="0">
                <a:latin typeface="+mj-ea"/>
              </a:rPr>
              <a:t>EC2 Auto Scaling</a:t>
            </a:r>
            <a:r>
              <a:rPr lang="ko-KR" altLang="en-US" sz="3500" b="1" dirty="0">
                <a:latin typeface="+mj-ea"/>
              </a:rPr>
              <a:t>그룹 생성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40002B69-68E9-4407-B2D5-7DA600A8AFC2}"/>
              </a:ext>
            </a:extLst>
          </p:cNvPr>
          <p:cNvGrpSpPr/>
          <p:nvPr/>
        </p:nvGrpSpPr>
        <p:grpSpPr>
          <a:xfrm>
            <a:off x="1576930" y="1817255"/>
            <a:ext cx="8543906" cy="4234940"/>
            <a:chOff x="2074770" y="1969655"/>
            <a:chExt cx="8543906" cy="4234940"/>
          </a:xfrm>
        </p:grpSpPr>
        <p:cxnSp>
          <p:nvCxnSpPr>
            <p:cNvPr id="56" name="직선 화살표 연결선 55">
              <a:extLst>
                <a:ext uri="{FF2B5EF4-FFF2-40B4-BE49-F238E27FC236}">
                  <a16:creationId xmlns:a16="http://schemas.microsoft.com/office/drawing/2014/main" id="{61395532-7352-4117-B7F7-74DA1315BA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39310" y="3039591"/>
              <a:ext cx="1264106" cy="952128"/>
            </a:xfrm>
            <a:prstGeom prst="straightConnector1">
              <a:avLst/>
            </a:prstGeom>
            <a:ln w="28575">
              <a:prstDash val="sysDash"/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직선 화살표 연결선 60">
              <a:extLst>
                <a:ext uri="{FF2B5EF4-FFF2-40B4-BE49-F238E27FC236}">
                  <a16:creationId xmlns:a16="http://schemas.microsoft.com/office/drawing/2014/main" id="{8C94E5AC-14B2-4DC0-A9BD-668B5001010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8856" y="3293764"/>
              <a:ext cx="0" cy="533483"/>
            </a:xfrm>
            <a:prstGeom prst="straightConnector1">
              <a:avLst/>
            </a:prstGeom>
            <a:ln w="28575">
              <a:prstDash val="sysDash"/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직선 화살표 연결선 62">
              <a:extLst>
                <a:ext uri="{FF2B5EF4-FFF2-40B4-BE49-F238E27FC236}">
                  <a16:creationId xmlns:a16="http://schemas.microsoft.com/office/drawing/2014/main" id="{8FA3A093-7C58-4222-9B3A-7D33A6FF2A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15370" y="4492905"/>
              <a:ext cx="714906" cy="6538"/>
            </a:xfrm>
            <a:prstGeom prst="straightConnector1">
              <a:avLst/>
            </a:prstGeom>
            <a:ln w="28575">
              <a:prstDash val="sysDash"/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AEECDFAC-F288-48F3-9218-20B259B5BF7C}"/>
                </a:ext>
              </a:extLst>
            </p:cNvPr>
            <p:cNvGrpSpPr/>
            <p:nvPr/>
          </p:nvGrpSpPr>
          <p:grpSpPr>
            <a:xfrm>
              <a:off x="2074770" y="4027630"/>
              <a:ext cx="1060284" cy="1117426"/>
              <a:chOff x="1785200" y="4942469"/>
              <a:chExt cx="1202890" cy="1234224"/>
            </a:xfrm>
          </p:grpSpPr>
          <p:pic>
            <p:nvPicPr>
              <p:cNvPr id="71" name="Picture 2" descr="CloudExchange-rds">
                <a:extLst>
                  <a:ext uri="{FF2B5EF4-FFF2-40B4-BE49-F238E27FC236}">
                    <a16:creationId xmlns:a16="http://schemas.microsoft.com/office/drawing/2014/main" id="{4504E369-3737-4207-BABD-3ECB066B242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756" r="17919" b="19164"/>
              <a:stretch/>
            </p:blipFill>
            <p:spPr bwMode="auto">
              <a:xfrm>
                <a:off x="1875927" y="4942469"/>
                <a:ext cx="1112163" cy="93387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6C67C2F8-249C-4727-A3B9-F3A774357FD3}"/>
                  </a:ext>
                </a:extLst>
              </p:cNvPr>
              <p:cNvSpPr txBox="1"/>
              <p:nvPr/>
            </p:nvSpPr>
            <p:spPr>
              <a:xfrm>
                <a:off x="1785200" y="5868916"/>
                <a:ext cx="120288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/>
                  <a:t>AWS RDS</a:t>
                </a:r>
              </a:p>
            </p:txBody>
          </p:sp>
        </p:grpSp>
        <p:grpSp>
          <p:nvGrpSpPr>
            <p:cNvPr id="65" name="그룹 64">
              <a:extLst>
                <a:ext uri="{FF2B5EF4-FFF2-40B4-BE49-F238E27FC236}">
                  <a16:creationId xmlns:a16="http://schemas.microsoft.com/office/drawing/2014/main" id="{C1F446CD-F21C-469D-A67E-72B0FD3C8FD3}"/>
                </a:ext>
              </a:extLst>
            </p:cNvPr>
            <p:cNvGrpSpPr/>
            <p:nvPr/>
          </p:nvGrpSpPr>
          <p:grpSpPr>
            <a:xfrm>
              <a:off x="2302952" y="1969655"/>
              <a:ext cx="3637673" cy="1187635"/>
              <a:chOff x="2154441" y="1816332"/>
              <a:chExt cx="3637673" cy="1187635"/>
            </a:xfrm>
          </p:grpSpPr>
          <p:pic>
            <p:nvPicPr>
              <p:cNvPr id="66" name="Picture 2" descr="아마존 AWS S3란? AWS S3 Glacier 에서 파일 꺼내는 방법">
                <a:extLst>
                  <a:ext uri="{FF2B5EF4-FFF2-40B4-BE49-F238E27FC236}">
                    <a16:creationId xmlns:a16="http://schemas.microsoft.com/office/drawing/2014/main" id="{4B77A308-25CE-4890-8D7E-BA01B216970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61016" y="1926148"/>
                <a:ext cx="1281810" cy="96012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67" name="그룹 66">
                <a:extLst>
                  <a:ext uri="{FF2B5EF4-FFF2-40B4-BE49-F238E27FC236}">
                    <a16:creationId xmlns:a16="http://schemas.microsoft.com/office/drawing/2014/main" id="{2F45AC9A-7575-4DA6-844D-5AA748BCA105}"/>
                  </a:ext>
                </a:extLst>
              </p:cNvPr>
              <p:cNvGrpSpPr/>
              <p:nvPr/>
            </p:nvGrpSpPr>
            <p:grpSpPr>
              <a:xfrm>
                <a:off x="4589225" y="1857016"/>
                <a:ext cx="1202889" cy="1003166"/>
                <a:chOff x="3932925" y="3283754"/>
                <a:chExt cx="1202889" cy="1003166"/>
              </a:xfrm>
            </p:grpSpPr>
            <p:pic>
              <p:nvPicPr>
                <p:cNvPr id="69" name="Picture 2" descr="초보자를 위한 AWS 웹구축] 2. IAM 유저 및 MFA 생성하기 | NDS Cloud ...">
                  <a:extLst>
                    <a:ext uri="{FF2B5EF4-FFF2-40B4-BE49-F238E27FC236}">
                      <a16:creationId xmlns:a16="http://schemas.microsoft.com/office/drawing/2014/main" id="{6A72271F-03C0-443F-912D-33C530D9C2A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17876"/>
                <a:stretch/>
              </p:blipFill>
              <p:spPr bwMode="auto">
                <a:xfrm>
                  <a:off x="4024317" y="3283754"/>
                  <a:ext cx="962822" cy="73641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52600B74-8A9B-4EBA-A9DF-5C29DC1A039A}"/>
                    </a:ext>
                  </a:extLst>
                </p:cNvPr>
                <p:cNvSpPr txBox="1"/>
                <p:nvPr/>
              </p:nvSpPr>
              <p:spPr>
                <a:xfrm>
                  <a:off x="3932925" y="3979143"/>
                  <a:ext cx="1202889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/>
                    <a:t>AWS IAM</a:t>
                  </a:r>
                </a:p>
              </p:txBody>
            </p:sp>
          </p:grpSp>
          <p:sp>
            <p:nvSpPr>
              <p:cNvPr id="68" name="사각형: 둥근 모서리 67">
                <a:extLst>
                  <a:ext uri="{FF2B5EF4-FFF2-40B4-BE49-F238E27FC236}">
                    <a16:creationId xmlns:a16="http://schemas.microsoft.com/office/drawing/2014/main" id="{51F454AB-94CC-4DD9-A917-8C8433EFEC00}"/>
                  </a:ext>
                </a:extLst>
              </p:cNvPr>
              <p:cNvSpPr/>
              <p:nvPr/>
            </p:nvSpPr>
            <p:spPr>
              <a:xfrm>
                <a:off x="2154441" y="1816332"/>
                <a:ext cx="3637673" cy="1187635"/>
              </a:xfrm>
              <a:prstGeom prst="roundRect">
                <a:avLst/>
              </a:prstGeom>
              <a:noFill/>
              <a:ln w="9525">
                <a:solidFill>
                  <a:schemeClr val="tx1"/>
                </a:solidFill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60" name="직선 화살표 연결선 59">
              <a:extLst>
                <a:ext uri="{FF2B5EF4-FFF2-40B4-BE49-F238E27FC236}">
                  <a16:creationId xmlns:a16="http://schemas.microsoft.com/office/drawing/2014/main" id="{5D271A3E-8C63-4729-AA01-8813ECE80F7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08869" y="4886934"/>
              <a:ext cx="1060461" cy="18852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AE9855D3-86E4-482C-91DB-5C85F8CEC285}"/>
                </a:ext>
              </a:extLst>
            </p:cNvPr>
            <p:cNvGrpSpPr/>
            <p:nvPr/>
          </p:nvGrpSpPr>
          <p:grpSpPr>
            <a:xfrm>
              <a:off x="2302952" y="2067295"/>
              <a:ext cx="1183871" cy="1022483"/>
              <a:chOff x="1699409" y="1910410"/>
              <a:chExt cx="1202889" cy="1084845"/>
            </a:xfrm>
          </p:grpSpPr>
          <p:pic>
            <p:nvPicPr>
              <p:cNvPr id="2050" name="Picture 2">
                <a:extLst>
                  <a:ext uri="{FF2B5EF4-FFF2-40B4-BE49-F238E27FC236}">
                    <a16:creationId xmlns:a16="http://schemas.microsoft.com/office/drawing/2014/main" id="{C5614EF1-B9DB-4BEF-B6DF-76CA6B47C13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20997" y="1910410"/>
                <a:ext cx="812678" cy="81267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61323EDC-721C-4B5D-9F2F-6D5C5A49581B}"/>
                  </a:ext>
                </a:extLst>
              </p:cNvPr>
              <p:cNvSpPr txBox="1"/>
              <p:nvPr/>
            </p:nvSpPr>
            <p:spPr>
              <a:xfrm>
                <a:off x="1699409" y="2687478"/>
                <a:ext cx="120288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/>
                  <a:t>AMI</a:t>
                </a:r>
              </a:p>
            </p:txBody>
          </p:sp>
        </p:grp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6E68B1F9-9419-46A4-9A55-E2797171BC6D}"/>
                </a:ext>
              </a:extLst>
            </p:cNvPr>
            <p:cNvGrpSpPr/>
            <p:nvPr/>
          </p:nvGrpSpPr>
          <p:grpSpPr>
            <a:xfrm>
              <a:off x="4052490" y="4064904"/>
              <a:ext cx="1370491" cy="2050148"/>
              <a:chOff x="3968689" y="3333703"/>
              <a:chExt cx="1370491" cy="2050148"/>
            </a:xfrm>
          </p:grpSpPr>
          <p:sp>
            <p:nvSpPr>
              <p:cNvPr id="92" name="사각형: 둥근 모서리 91">
                <a:extLst>
                  <a:ext uri="{FF2B5EF4-FFF2-40B4-BE49-F238E27FC236}">
                    <a16:creationId xmlns:a16="http://schemas.microsoft.com/office/drawing/2014/main" id="{DEFD1964-74EC-4920-A162-4F1C71275653}"/>
                  </a:ext>
                </a:extLst>
              </p:cNvPr>
              <p:cNvSpPr/>
              <p:nvPr/>
            </p:nvSpPr>
            <p:spPr>
              <a:xfrm rot="5400000">
                <a:off x="3857294" y="3568937"/>
                <a:ext cx="1658104" cy="1187635"/>
              </a:xfrm>
              <a:prstGeom prst="roundRect">
                <a:avLst/>
              </a:prstGeom>
              <a:noFill/>
              <a:ln w="9525">
                <a:solidFill>
                  <a:schemeClr val="tx1"/>
                </a:solidFill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5" name="그룹 4">
                <a:extLst>
                  <a:ext uri="{FF2B5EF4-FFF2-40B4-BE49-F238E27FC236}">
                    <a16:creationId xmlns:a16="http://schemas.microsoft.com/office/drawing/2014/main" id="{7289420C-0853-4B3D-9FF8-0D7CB964B9E1}"/>
                  </a:ext>
                </a:extLst>
              </p:cNvPr>
              <p:cNvGrpSpPr/>
              <p:nvPr/>
            </p:nvGrpSpPr>
            <p:grpSpPr>
              <a:xfrm>
                <a:off x="3968689" y="5011329"/>
                <a:ext cx="1370491" cy="372522"/>
                <a:chOff x="3821598" y="5946867"/>
                <a:chExt cx="1427306" cy="360117"/>
              </a:xfrm>
            </p:grpSpPr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258EB8E7-1135-4AF7-8B8F-52061782727B}"/>
                    </a:ext>
                  </a:extLst>
                </p:cNvPr>
                <p:cNvSpPr txBox="1"/>
                <p:nvPr/>
              </p:nvSpPr>
              <p:spPr>
                <a:xfrm>
                  <a:off x="4121788" y="5990501"/>
                  <a:ext cx="1127116" cy="272849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/>
                    <a:t>Auto Scaling</a:t>
                  </a:r>
                </a:p>
              </p:txBody>
            </p:sp>
            <p:pic>
              <p:nvPicPr>
                <p:cNvPr id="6146" name="Picture 2" descr="파일:AWS Simple Icons Compute Amazon Elastic MapReduce Auto ...">
                  <a:extLst>
                    <a:ext uri="{FF2B5EF4-FFF2-40B4-BE49-F238E27FC236}">
                      <a16:creationId xmlns:a16="http://schemas.microsoft.com/office/drawing/2014/main" id="{D5622D78-FF3E-4F43-B4D8-FBC8240348B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821598" y="5946867"/>
                  <a:ext cx="380628" cy="36011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6" name="그룹 5">
                <a:extLst>
                  <a:ext uri="{FF2B5EF4-FFF2-40B4-BE49-F238E27FC236}">
                    <a16:creationId xmlns:a16="http://schemas.microsoft.com/office/drawing/2014/main" id="{7C2F0A7E-0DBA-4E8D-ACE8-77CCA4F52675}"/>
                  </a:ext>
                </a:extLst>
              </p:cNvPr>
              <p:cNvGrpSpPr/>
              <p:nvPr/>
            </p:nvGrpSpPr>
            <p:grpSpPr>
              <a:xfrm>
                <a:off x="4167700" y="3951747"/>
                <a:ext cx="980918" cy="335861"/>
                <a:chOff x="1607886" y="5835971"/>
                <a:chExt cx="1164013" cy="386562"/>
              </a:xfrm>
            </p:grpSpPr>
            <p:pic>
              <p:nvPicPr>
                <p:cNvPr id="62" name="Picture 2" descr="AWS EC2 인스턴스 생성하기 | 야생강아지 WILDPUP">
                  <a:extLst>
                    <a:ext uri="{FF2B5EF4-FFF2-40B4-BE49-F238E27FC236}">
                      <a16:creationId xmlns:a16="http://schemas.microsoft.com/office/drawing/2014/main" id="{F44D853F-4634-4BF0-B6D4-9C3FFBE42E9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7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24980"/>
                <a:stretch/>
              </p:blipFill>
              <p:spPr bwMode="auto">
                <a:xfrm>
                  <a:off x="1607886" y="5835971"/>
                  <a:ext cx="481966" cy="38656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9E0DE628-789F-4701-994C-8DB04C1019A6}"/>
                    </a:ext>
                  </a:extLst>
                </p:cNvPr>
                <p:cNvSpPr txBox="1"/>
                <p:nvPr/>
              </p:nvSpPr>
              <p:spPr>
                <a:xfrm>
                  <a:off x="1980159" y="5914756"/>
                  <a:ext cx="79174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/>
                    <a:t>EC2</a:t>
                  </a:r>
                </a:p>
              </p:txBody>
            </p:sp>
          </p:grpSp>
          <p:grpSp>
            <p:nvGrpSpPr>
              <p:cNvPr id="94" name="그룹 93">
                <a:extLst>
                  <a:ext uri="{FF2B5EF4-FFF2-40B4-BE49-F238E27FC236}">
                    <a16:creationId xmlns:a16="http://schemas.microsoft.com/office/drawing/2014/main" id="{BC125DFC-BCB4-4991-99D9-48F0760A9FC3}"/>
                  </a:ext>
                </a:extLst>
              </p:cNvPr>
              <p:cNvGrpSpPr/>
              <p:nvPr/>
            </p:nvGrpSpPr>
            <p:grpSpPr>
              <a:xfrm>
                <a:off x="4167700" y="3497917"/>
                <a:ext cx="980918" cy="335861"/>
                <a:chOff x="1607886" y="5835971"/>
                <a:chExt cx="1164013" cy="386562"/>
              </a:xfrm>
            </p:grpSpPr>
            <p:pic>
              <p:nvPicPr>
                <p:cNvPr id="95" name="Picture 2" descr="AWS EC2 인스턴스 생성하기 | 야생강아지 WILDPUP">
                  <a:extLst>
                    <a:ext uri="{FF2B5EF4-FFF2-40B4-BE49-F238E27FC236}">
                      <a16:creationId xmlns:a16="http://schemas.microsoft.com/office/drawing/2014/main" id="{35B5BF14-7F5F-4AAA-AD2D-6C6A400AF98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7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24980"/>
                <a:stretch/>
              </p:blipFill>
              <p:spPr bwMode="auto">
                <a:xfrm>
                  <a:off x="1607886" y="5835971"/>
                  <a:ext cx="481966" cy="38656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8266672B-1540-4CF0-954C-B2EB5EC744EA}"/>
                    </a:ext>
                  </a:extLst>
                </p:cNvPr>
                <p:cNvSpPr txBox="1"/>
                <p:nvPr/>
              </p:nvSpPr>
              <p:spPr>
                <a:xfrm>
                  <a:off x="1980159" y="5914756"/>
                  <a:ext cx="79174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/>
                    <a:t>EC2</a:t>
                  </a:r>
                </a:p>
              </p:txBody>
            </p:sp>
          </p:grpSp>
          <p:sp>
            <p:nvSpPr>
              <p:cNvPr id="106" name="타원 105">
                <a:extLst>
                  <a:ext uri="{FF2B5EF4-FFF2-40B4-BE49-F238E27FC236}">
                    <a16:creationId xmlns:a16="http://schemas.microsoft.com/office/drawing/2014/main" id="{747EF86F-789D-4156-BFB1-F249013AA654}"/>
                  </a:ext>
                </a:extLst>
              </p:cNvPr>
              <p:cNvSpPr/>
              <p:nvPr/>
            </p:nvSpPr>
            <p:spPr>
              <a:xfrm>
                <a:off x="4628325" y="4439046"/>
                <a:ext cx="58021" cy="699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7" name="타원 106">
                <a:extLst>
                  <a:ext uri="{FF2B5EF4-FFF2-40B4-BE49-F238E27FC236}">
                    <a16:creationId xmlns:a16="http://schemas.microsoft.com/office/drawing/2014/main" id="{4E0F64AA-1FC2-460F-A7A8-6C589C2009B4}"/>
                  </a:ext>
                </a:extLst>
              </p:cNvPr>
              <p:cNvSpPr/>
              <p:nvPr/>
            </p:nvSpPr>
            <p:spPr>
              <a:xfrm>
                <a:off x="4628325" y="4603932"/>
                <a:ext cx="58021" cy="699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8" name="타원 107">
                <a:extLst>
                  <a:ext uri="{FF2B5EF4-FFF2-40B4-BE49-F238E27FC236}">
                    <a16:creationId xmlns:a16="http://schemas.microsoft.com/office/drawing/2014/main" id="{A53A4D4D-D700-4142-B08D-6AACBDA267A1}"/>
                  </a:ext>
                </a:extLst>
              </p:cNvPr>
              <p:cNvSpPr/>
              <p:nvPr/>
            </p:nvSpPr>
            <p:spPr>
              <a:xfrm>
                <a:off x="4627300" y="4771577"/>
                <a:ext cx="58021" cy="699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09" name="그룹 108">
              <a:extLst>
                <a:ext uri="{FF2B5EF4-FFF2-40B4-BE49-F238E27FC236}">
                  <a16:creationId xmlns:a16="http://schemas.microsoft.com/office/drawing/2014/main" id="{3C2C6688-563B-4DCF-A0CD-4BD58196EC41}"/>
                </a:ext>
              </a:extLst>
            </p:cNvPr>
            <p:cNvGrpSpPr/>
            <p:nvPr/>
          </p:nvGrpSpPr>
          <p:grpSpPr>
            <a:xfrm>
              <a:off x="7201945" y="2390545"/>
              <a:ext cx="3416731" cy="3814050"/>
              <a:chOff x="6629633" y="2339737"/>
              <a:chExt cx="3416731" cy="3814050"/>
            </a:xfrm>
          </p:grpSpPr>
          <p:grpSp>
            <p:nvGrpSpPr>
              <p:cNvPr id="110" name="그룹 109">
                <a:extLst>
                  <a:ext uri="{FF2B5EF4-FFF2-40B4-BE49-F238E27FC236}">
                    <a16:creationId xmlns:a16="http://schemas.microsoft.com/office/drawing/2014/main" id="{B708C883-E868-4E95-8682-9C335603A405}"/>
                  </a:ext>
                </a:extLst>
              </p:cNvPr>
              <p:cNvGrpSpPr/>
              <p:nvPr/>
            </p:nvGrpSpPr>
            <p:grpSpPr>
              <a:xfrm>
                <a:off x="9083542" y="2339737"/>
                <a:ext cx="962822" cy="3814050"/>
                <a:chOff x="8420098" y="1733340"/>
                <a:chExt cx="1328036" cy="4362660"/>
              </a:xfrm>
            </p:grpSpPr>
            <p:grpSp>
              <p:nvGrpSpPr>
                <p:cNvPr id="122" name="그룹 121">
                  <a:extLst>
                    <a:ext uri="{FF2B5EF4-FFF2-40B4-BE49-F238E27FC236}">
                      <a16:creationId xmlns:a16="http://schemas.microsoft.com/office/drawing/2014/main" id="{7FFF9AC7-F9A4-4AA1-B9FF-84B2D3608E6A}"/>
                    </a:ext>
                  </a:extLst>
                </p:cNvPr>
                <p:cNvGrpSpPr/>
                <p:nvPr/>
              </p:nvGrpSpPr>
              <p:grpSpPr>
                <a:xfrm>
                  <a:off x="8565044" y="1965662"/>
                  <a:ext cx="1072750" cy="3832597"/>
                  <a:chOff x="8355434" y="2260801"/>
                  <a:chExt cx="1072750" cy="3832597"/>
                </a:xfrm>
              </p:grpSpPr>
              <p:grpSp>
                <p:nvGrpSpPr>
                  <p:cNvPr id="124" name="그룹 123">
                    <a:extLst>
                      <a:ext uri="{FF2B5EF4-FFF2-40B4-BE49-F238E27FC236}">
                        <a16:creationId xmlns:a16="http://schemas.microsoft.com/office/drawing/2014/main" id="{C9C5B454-156F-4FA0-BB57-5B70F5159E57}"/>
                      </a:ext>
                    </a:extLst>
                  </p:cNvPr>
                  <p:cNvGrpSpPr/>
                  <p:nvPr/>
                </p:nvGrpSpPr>
                <p:grpSpPr>
                  <a:xfrm>
                    <a:off x="8355434" y="2260801"/>
                    <a:ext cx="1072750" cy="879746"/>
                    <a:chOff x="7749235" y="4281463"/>
                    <a:chExt cx="1072750" cy="879746"/>
                  </a:xfrm>
                </p:grpSpPr>
                <p:pic>
                  <p:nvPicPr>
                    <p:cNvPr id="135" name="Graphic 39">
                      <a:extLst>
                        <a:ext uri="{FF2B5EF4-FFF2-40B4-BE49-F238E27FC236}">
                          <a16:creationId xmlns:a16="http://schemas.microsoft.com/office/drawing/2014/main" id="{C50A0156-6711-44B4-9FB4-4BC00BB08C6E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8">
                      <a:extLst>
                        <a:ext uri="{96DAC541-7B7A-43D3-8B79-37D633B846F1}">
                          <asvg:svgBlip xmlns:asvg="http://schemas.microsoft.com/office/drawing/2016/SVG/main" xmlns="" r:embed="rId9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8050660" y="4281463"/>
                      <a:ext cx="469900" cy="469900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136" name="TextBox 135">
                      <a:extLst>
                        <a:ext uri="{FF2B5EF4-FFF2-40B4-BE49-F238E27FC236}">
                          <a16:creationId xmlns:a16="http://schemas.microsoft.com/office/drawing/2014/main" id="{E10F0D30-9FAE-4964-A7D2-125C910C167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749235" y="4853432"/>
                      <a:ext cx="1072750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232F3E"/>
                          </a:solidFill>
                        </a:rPr>
                        <a:t>User</a:t>
                      </a:r>
                    </a:p>
                  </p:txBody>
                </p:sp>
              </p:grpSp>
              <p:grpSp>
                <p:nvGrpSpPr>
                  <p:cNvPr id="125" name="그룹 124">
                    <a:extLst>
                      <a:ext uri="{FF2B5EF4-FFF2-40B4-BE49-F238E27FC236}">
                        <a16:creationId xmlns:a16="http://schemas.microsoft.com/office/drawing/2014/main" id="{854BA5A8-C202-48C8-B1B9-749B4C05745A}"/>
                      </a:ext>
                    </a:extLst>
                  </p:cNvPr>
                  <p:cNvGrpSpPr/>
                  <p:nvPr/>
                </p:nvGrpSpPr>
                <p:grpSpPr>
                  <a:xfrm>
                    <a:off x="8355434" y="5213652"/>
                    <a:ext cx="1072750" cy="879746"/>
                    <a:chOff x="8937013" y="3420777"/>
                    <a:chExt cx="1072750" cy="879746"/>
                  </a:xfrm>
                </p:grpSpPr>
                <p:pic>
                  <p:nvPicPr>
                    <p:cNvPr id="133" name="Graphic 39">
                      <a:extLst>
                        <a:ext uri="{FF2B5EF4-FFF2-40B4-BE49-F238E27FC236}">
                          <a16:creationId xmlns:a16="http://schemas.microsoft.com/office/drawing/2014/main" id="{B04C8BB8-249F-46F7-9BE2-BA725F60B2B9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8">
                      <a:extLst>
                        <a:ext uri="{96DAC541-7B7A-43D3-8B79-37D633B846F1}">
                          <asvg:svgBlip xmlns:asvg="http://schemas.microsoft.com/office/drawing/2016/SVG/main" xmlns="" r:embed="rId9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238438" y="3420777"/>
                      <a:ext cx="469900" cy="469900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134" name="TextBox 133">
                      <a:extLst>
                        <a:ext uri="{FF2B5EF4-FFF2-40B4-BE49-F238E27FC236}">
                          <a16:creationId xmlns:a16="http://schemas.microsoft.com/office/drawing/2014/main" id="{970610D3-D1CA-4472-B5A9-FBCFB6FF3D2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937013" y="3992746"/>
                      <a:ext cx="1072750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232F3E"/>
                          </a:solidFill>
                        </a:rPr>
                        <a:t>User</a:t>
                      </a:r>
                    </a:p>
                  </p:txBody>
                </p:sp>
              </p:grpSp>
              <p:grpSp>
                <p:nvGrpSpPr>
                  <p:cNvPr id="126" name="그룹 125">
                    <a:extLst>
                      <a:ext uri="{FF2B5EF4-FFF2-40B4-BE49-F238E27FC236}">
                        <a16:creationId xmlns:a16="http://schemas.microsoft.com/office/drawing/2014/main" id="{7E9CB27C-99CB-47F8-AF12-79C84E79DDA5}"/>
                      </a:ext>
                    </a:extLst>
                  </p:cNvPr>
                  <p:cNvGrpSpPr/>
                  <p:nvPr/>
                </p:nvGrpSpPr>
                <p:grpSpPr>
                  <a:xfrm>
                    <a:off x="8355434" y="3304358"/>
                    <a:ext cx="1072750" cy="879746"/>
                    <a:chOff x="8937013" y="3420777"/>
                    <a:chExt cx="1072750" cy="879746"/>
                  </a:xfrm>
                </p:grpSpPr>
                <p:pic>
                  <p:nvPicPr>
                    <p:cNvPr id="131" name="Graphic 39">
                      <a:extLst>
                        <a:ext uri="{FF2B5EF4-FFF2-40B4-BE49-F238E27FC236}">
                          <a16:creationId xmlns:a16="http://schemas.microsoft.com/office/drawing/2014/main" id="{0E88201C-8FB4-4FFA-8FA8-8B861970DE59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8">
                      <a:extLst>
                        <a:ext uri="{96DAC541-7B7A-43D3-8B79-37D633B846F1}">
                          <asvg:svgBlip xmlns:asvg="http://schemas.microsoft.com/office/drawing/2016/SVG/main" xmlns="" r:embed="rId9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238438" y="3420777"/>
                      <a:ext cx="469900" cy="469900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132" name="TextBox 131">
                      <a:extLst>
                        <a:ext uri="{FF2B5EF4-FFF2-40B4-BE49-F238E27FC236}">
                          <a16:creationId xmlns:a16="http://schemas.microsoft.com/office/drawing/2014/main" id="{F075F6D3-228F-4B51-A903-B1FB5E1548F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937013" y="3992746"/>
                      <a:ext cx="1072750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232F3E"/>
                          </a:solidFill>
                        </a:rPr>
                        <a:t>User</a:t>
                      </a:r>
                    </a:p>
                  </p:txBody>
                </p:sp>
              </p:grpSp>
              <p:grpSp>
                <p:nvGrpSpPr>
                  <p:cNvPr id="127" name="그룹 126">
                    <a:extLst>
                      <a:ext uri="{FF2B5EF4-FFF2-40B4-BE49-F238E27FC236}">
                        <a16:creationId xmlns:a16="http://schemas.microsoft.com/office/drawing/2014/main" id="{039A4306-44FD-4173-A41D-2BFF1F672DB8}"/>
                      </a:ext>
                    </a:extLst>
                  </p:cNvPr>
                  <p:cNvGrpSpPr/>
                  <p:nvPr/>
                </p:nvGrpSpPr>
                <p:grpSpPr>
                  <a:xfrm>
                    <a:off x="8851794" y="4359265"/>
                    <a:ext cx="80030" cy="526764"/>
                    <a:chOff x="8851794" y="4359265"/>
                    <a:chExt cx="80030" cy="526764"/>
                  </a:xfrm>
                </p:grpSpPr>
                <p:sp>
                  <p:nvSpPr>
                    <p:cNvPr id="128" name="타원 127">
                      <a:extLst>
                        <a:ext uri="{FF2B5EF4-FFF2-40B4-BE49-F238E27FC236}">
                          <a16:creationId xmlns:a16="http://schemas.microsoft.com/office/drawing/2014/main" id="{4E9E4F66-5CB4-4ADB-9E82-7C492415511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51794" y="4359265"/>
                      <a:ext cx="80030" cy="80030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29" name="타원 128">
                      <a:extLst>
                        <a:ext uri="{FF2B5EF4-FFF2-40B4-BE49-F238E27FC236}">
                          <a16:creationId xmlns:a16="http://schemas.microsoft.com/office/drawing/2014/main" id="{D56F7E34-E54D-41E2-B049-F6FA273AEA9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51794" y="4582632"/>
                      <a:ext cx="80030" cy="80030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30" name="타원 129">
                      <a:extLst>
                        <a:ext uri="{FF2B5EF4-FFF2-40B4-BE49-F238E27FC236}">
                          <a16:creationId xmlns:a16="http://schemas.microsoft.com/office/drawing/2014/main" id="{2916DEE3-806F-4C8F-8CF9-BF91A065D64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51794" y="4805999"/>
                      <a:ext cx="80030" cy="80030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</p:grpSp>
            <p:sp>
              <p:nvSpPr>
                <p:cNvPr id="123" name="사각형: 둥근 모서리 122">
                  <a:extLst>
                    <a:ext uri="{FF2B5EF4-FFF2-40B4-BE49-F238E27FC236}">
                      <a16:creationId xmlns:a16="http://schemas.microsoft.com/office/drawing/2014/main" id="{E0DA814D-3622-4920-AD69-BD3F9FCB460A}"/>
                    </a:ext>
                  </a:extLst>
                </p:cNvPr>
                <p:cNvSpPr/>
                <p:nvPr/>
              </p:nvSpPr>
              <p:spPr>
                <a:xfrm>
                  <a:off x="8420098" y="1733340"/>
                  <a:ext cx="1328036" cy="4362660"/>
                </a:xfrm>
                <a:prstGeom prst="roundRect">
                  <a:avLst/>
                </a:prstGeom>
                <a:noFill/>
                <a:ln w="12700">
                  <a:solidFill>
                    <a:schemeClr val="tx1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cxnSp>
            <p:nvCxnSpPr>
              <p:cNvPr id="111" name="직선 화살표 연결선 110">
                <a:extLst>
                  <a:ext uri="{FF2B5EF4-FFF2-40B4-BE49-F238E27FC236}">
                    <a16:creationId xmlns:a16="http://schemas.microsoft.com/office/drawing/2014/main" id="{1FF3BF01-C0F9-4C0E-8C2F-48A99CC0859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033364" y="2755753"/>
                <a:ext cx="714906" cy="6538"/>
              </a:xfrm>
              <a:prstGeom prst="straightConnector1">
                <a:avLst/>
              </a:prstGeom>
              <a:ln w="28575">
                <a:prstDash val="sysDash"/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2" name="직선 화살표 연결선 111">
                <a:extLst>
                  <a:ext uri="{FF2B5EF4-FFF2-40B4-BE49-F238E27FC236}">
                    <a16:creationId xmlns:a16="http://schemas.microsoft.com/office/drawing/2014/main" id="{B7AFE4BF-5F4B-40EA-B37E-DD47ACF6079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046722" y="4909521"/>
                <a:ext cx="701548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prstDash val="sys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13" name="그룹 112">
                <a:extLst>
                  <a:ext uri="{FF2B5EF4-FFF2-40B4-BE49-F238E27FC236}">
                    <a16:creationId xmlns:a16="http://schemas.microsoft.com/office/drawing/2014/main" id="{59BBBCFC-26D2-4A7A-A631-28C194712834}"/>
                  </a:ext>
                </a:extLst>
              </p:cNvPr>
              <p:cNvGrpSpPr/>
              <p:nvPr/>
            </p:nvGrpSpPr>
            <p:grpSpPr>
              <a:xfrm>
                <a:off x="6682180" y="2395301"/>
                <a:ext cx="1082539" cy="1010003"/>
                <a:chOff x="9671421" y="1216675"/>
                <a:chExt cx="1202890" cy="1029169"/>
              </a:xfrm>
            </p:grpSpPr>
            <p:sp>
              <p:nvSpPr>
                <p:cNvPr id="120" name="TextBox 119">
                  <a:extLst>
                    <a:ext uri="{FF2B5EF4-FFF2-40B4-BE49-F238E27FC236}">
                      <a16:creationId xmlns:a16="http://schemas.microsoft.com/office/drawing/2014/main" id="{457A39AA-0841-447C-9734-CA9603121130}"/>
                    </a:ext>
                  </a:extLst>
                </p:cNvPr>
                <p:cNvSpPr txBox="1"/>
                <p:nvPr/>
              </p:nvSpPr>
              <p:spPr>
                <a:xfrm>
                  <a:off x="9671421" y="1938067"/>
                  <a:ext cx="120289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 err="1"/>
                    <a:t>ElastiCache</a:t>
                  </a:r>
                  <a:endParaRPr lang="en-US" sz="1400" dirty="0"/>
                </a:p>
              </p:txBody>
            </p:sp>
            <p:pic>
              <p:nvPicPr>
                <p:cNvPr id="121" name="Graphic 33">
                  <a:extLst>
                    <a:ext uri="{FF2B5EF4-FFF2-40B4-BE49-F238E27FC236}">
                      <a16:creationId xmlns:a16="http://schemas.microsoft.com/office/drawing/2014/main" id="{BD5A98F6-D89F-4A44-A3E3-9E1B77893A6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96DAC541-7B7A-43D3-8B79-37D633B846F1}">
                      <asvg:svgBlip xmlns:asvg="http://schemas.microsoft.com/office/drawing/2016/SVG/main" xmlns="" r:embe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883598" y="1216675"/>
                  <a:ext cx="711200" cy="711200"/>
                </a:xfrm>
                <a:prstGeom prst="rect">
                  <a:avLst/>
                </a:prstGeom>
              </p:spPr>
            </p:pic>
          </p:grpSp>
          <p:grpSp>
            <p:nvGrpSpPr>
              <p:cNvPr id="114" name="그룹 113">
                <a:extLst>
                  <a:ext uri="{FF2B5EF4-FFF2-40B4-BE49-F238E27FC236}">
                    <a16:creationId xmlns:a16="http://schemas.microsoft.com/office/drawing/2014/main" id="{7FA9F346-FAD7-4675-903A-5B55F4AE1AFF}"/>
                  </a:ext>
                </a:extLst>
              </p:cNvPr>
              <p:cNvGrpSpPr/>
              <p:nvPr/>
            </p:nvGrpSpPr>
            <p:grpSpPr>
              <a:xfrm>
                <a:off x="6629633" y="3665256"/>
                <a:ext cx="1225426" cy="2488531"/>
                <a:chOff x="6660019" y="1835960"/>
                <a:chExt cx="1225426" cy="2488531"/>
              </a:xfrm>
            </p:grpSpPr>
            <p:pic>
              <p:nvPicPr>
                <p:cNvPr id="115" name="Picture 2" descr="초보자를 위한 AWS 웹구축] 7. ELB 생성하기 | NDS Cloud Tech Blog">
                  <a:extLst>
                    <a:ext uri="{FF2B5EF4-FFF2-40B4-BE49-F238E27FC236}">
                      <a16:creationId xmlns:a16="http://schemas.microsoft.com/office/drawing/2014/main" id="{2C176E44-A939-423C-AF31-BE0411886C0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772425" y="3172418"/>
                  <a:ext cx="962822" cy="94838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grpSp>
              <p:nvGrpSpPr>
                <p:cNvPr id="116" name="그룹 115">
                  <a:extLst>
                    <a:ext uri="{FF2B5EF4-FFF2-40B4-BE49-F238E27FC236}">
                      <a16:creationId xmlns:a16="http://schemas.microsoft.com/office/drawing/2014/main" id="{324584A0-84AF-4833-94E4-B0B9F12105BB}"/>
                    </a:ext>
                  </a:extLst>
                </p:cNvPr>
                <p:cNvGrpSpPr/>
                <p:nvPr/>
              </p:nvGrpSpPr>
              <p:grpSpPr>
                <a:xfrm>
                  <a:off x="6682555" y="1945776"/>
                  <a:ext cx="1202890" cy="1065819"/>
                  <a:chOff x="964639" y="1893314"/>
                  <a:chExt cx="1202890" cy="1065819"/>
                </a:xfrm>
              </p:grpSpPr>
              <p:pic>
                <p:nvPicPr>
                  <p:cNvPr id="118" name="Picture 2" descr="AWS CloudFront Hands-On as a CDN (Content Delivery Network)">
                    <a:extLst>
                      <a:ext uri="{FF2B5EF4-FFF2-40B4-BE49-F238E27FC236}">
                        <a16:creationId xmlns:a16="http://schemas.microsoft.com/office/drawing/2014/main" id="{F8F7E738-8339-4FDC-9CA2-FC70B5F874A7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3" cstate="hq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9113" r="29419"/>
                  <a:stretch/>
                </p:blipFill>
                <p:spPr bwMode="auto">
                  <a:xfrm>
                    <a:off x="1120248" y="1893314"/>
                    <a:ext cx="785417" cy="814247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119" name="TextBox 118">
                    <a:extLst>
                      <a:ext uri="{FF2B5EF4-FFF2-40B4-BE49-F238E27FC236}">
                        <a16:creationId xmlns:a16="http://schemas.microsoft.com/office/drawing/2014/main" id="{3A3F3E42-B298-45C2-9EEE-EE291E59F715}"/>
                      </a:ext>
                    </a:extLst>
                  </p:cNvPr>
                  <p:cNvSpPr txBox="1"/>
                  <p:nvPr/>
                </p:nvSpPr>
                <p:spPr>
                  <a:xfrm>
                    <a:off x="964639" y="2651356"/>
                    <a:ext cx="1202890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400" dirty="0"/>
                      <a:t>CloudFront</a:t>
                    </a:r>
                  </a:p>
                </p:txBody>
              </p:sp>
            </p:grpSp>
            <p:sp>
              <p:nvSpPr>
                <p:cNvPr id="117" name="사각형: 둥근 모서리 116">
                  <a:extLst>
                    <a:ext uri="{FF2B5EF4-FFF2-40B4-BE49-F238E27FC236}">
                      <a16:creationId xmlns:a16="http://schemas.microsoft.com/office/drawing/2014/main" id="{B696992E-9ED5-40E3-B090-315CA0CEBA7D}"/>
                    </a:ext>
                  </a:extLst>
                </p:cNvPr>
                <p:cNvSpPr/>
                <p:nvPr/>
              </p:nvSpPr>
              <p:spPr>
                <a:xfrm rot="5400000">
                  <a:off x="6009571" y="2486408"/>
                  <a:ext cx="2488531" cy="1187635"/>
                </a:xfrm>
                <a:prstGeom prst="roundRect">
                  <a:avLst/>
                </a:prstGeom>
                <a:noFill/>
                <a:ln w="9525">
                  <a:solidFill>
                    <a:schemeClr val="tx1"/>
                  </a:solidFill>
                  <a:prstDash val="lg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2862904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A59B2B-2244-41D6-9808-E554B6E39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ko-KR" sz="3500" b="1" dirty="0" err="1">
                <a:latin typeface="+mj-ea"/>
              </a:rPr>
              <a:t>AutoScaling</a:t>
            </a:r>
            <a:r>
              <a:rPr lang="ko-KR" altLang="en-US" sz="3500" b="1" dirty="0">
                <a:latin typeface="+mj-ea"/>
              </a:rPr>
              <a:t>시작구성 생성</a:t>
            </a:r>
          </a:p>
        </p:txBody>
      </p:sp>
      <p:pic>
        <p:nvPicPr>
          <p:cNvPr id="4" name="그림 3" descr="스크린샷, 컴퓨터, 모니터, 노트북이(가) 표시된 사진&#10;&#10;자동 생성된 설명">
            <a:extLst>
              <a:ext uri="{FF2B5EF4-FFF2-40B4-BE49-F238E27FC236}">
                <a16:creationId xmlns:a16="http://schemas.microsoft.com/office/drawing/2014/main" id="{AFD45E68-BE57-43E3-A70F-FC01E0A820B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416" b="47361"/>
          <a:stretch/>
        </p:blipFill>
        <p:spPr>
          <a:xfrm>
            <a:off x="28575" y="1623726"/>
            <a:ext cx="12192000" cy="1181100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8CD7BDA6-698D-47CF-9E5D-26280D3EDDDC}"/>
              </a:ext>
            </a:extLst>
          </p:cNvPr>
          <p:cNvGrpSpPr/>
          <p:nvPr/>
        </p:nvGrpSpPr>
        <p:grpSpPr>
          <a:xfrm>
            <a:off x="0" y="2928937"/>
            <a:ext cx="12192000" cy="1876425"/>
            <a:chOff x="0" y="2800350"/>
            <a:chExt cx="12192000" cy="1876425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EB0BF1E5-73DA-471E-BA50-85F6EFD6D3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7500" b="55139"/>
            <a:stretch/>
          </p:blipFill>
          <p:spPr>
            <a:xfrm>
              <a:off x="0" y="2800350"/>
              <a:ext cx="12192000" cy="1876425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443F45B0-CD44-46A4-9A3E-38E772B7DBFE}"/>
                </a:ext>
              </a:extLst>
            </p:cNvPr>
            <p:cNvSpPr/>
            <p:nvPr/>
          </p:nvSpPr>
          <p:spPr>
            <a:xfrm>
              <a:off x="1581150" y="3805237"/>
              <a:ext cx="4105275" cy="35242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55F3DF73-25A8-4214-AC51-1CB1625E8A6F}"/>
              </a:ext>
            </a:extLst>
          </p:cNvPr>
          <p:cNvGrpSpPr/>
          <p:nvPr/>
        </p:nvGrpSpPr>
        <p:grpSpPr>
          <a:xfrm>
            <a:off x="0" y="4929474"/>
            <a:ext cx="12192000" cy="1137950"/>
            <a:chOff x="0" y="4929474"/>
            <a:chExt cx="12192000" cy="1137950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C1CAF3DD-1965-40DA-8B75-F89F8B647E9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40769" b="42639"/>
            <a:stretch/>
          </p:blipFill>
          <p:spPr>
            <a:xfrm>
              <a:off x="0" y="4929474"/>
              <a:ext cx="12192000" cy="1137950"/>
            </a:xfrm>
            <a:prstGeom prst="rect">
              <a:avLst/>
            </a:prstGeom>
          </p:spPr>
        </p:pic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9AFFD506-6147-408F-A064-AF0D02927E09}"/>
                </a:ext>
              </a:extLst>
            </p:cNvPr>
            <p:cNvSpPr/>
            <p:nvPr/>
          </p:nvSpPr>
          <p:spPr>
            <a:xfrm>
              <a:off x="161925" y="5457823"/>
              <a:ext cx="11925300" cy="25717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7801217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F8CEDE-AE8A-4600-A19D-EC9467677A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ko-KR" sz="3500" b="1" dirty="0" err="1">
                <a:latin typeface="+mj-ea"/>
              </a:rPr>
              <a:t>AutoScaling</a:t>
            </a:r>
            <a:r>
              <a:rPr lang="en-US" altLang="ko-KR" sz="3500" b="1" dirty="0">
                <a:latin typeface="+mj-ea"/>
              </a:rPr>
              <a:t> Group</a:t>
            </a:r>
            <a:r>
              <a:rPr lang="ko-KR" altLang="en-US" sz="3500" b="1" dirty="0">
                <a:latin typeface="+mj-ea"/>
              </a:rPr>
              <a:t>생성</a:t>
            </a:r>
            <a:endParaRPr lang="ko-KR" altLang="en-US" sz="3500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A94DB8DF-6F3C-4400-86DF-ABF3F6119310}"/>
              </a:ext>
            </a:extLst>
          </p:cNvPr>
          <p:cNvGrpSpPr/>
          <p:nvPr/>
        </p:nvGrpSpPr>
        <p:grpSpPr>
          <a:xfrm>
            <a:off x="0" y="1609725"/>
            <a:ext cx="12192000" cy="4829175"/>
            <a:chOff x="0" y="1609725"/>
            <a:chExt cx="12192000" cy="4829175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718976D1-E470-4302-ADEF-28B18B2EBE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3611" b="15972"/>
            <a:stretch/>
          </p:blipFill>
          <p:spPr>
            <a:xfrm>
              <a:off x="0" y="1609725"/>
              <a:ext cx="12192000" cy="4829175"/>
            </a:xfrm>
            <a:prstGeom prst="rect">
              <a:avLst/>
            </a:prstGeom>
          </p:spPr>
        </p:pic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1F3AE2B9-FADB-479C-9644-55298A601FF9}"/>
                </a:ext>
              </a:extLst>
            </p:cNvPr>
            <p:cNvSpPr/>
            <p:nvPr/>
          </p:nvSpPr>
          <p:spPr>
            <a:xfrm>
              <a:off x="1257300" y="6038849"/>
              <a:ext cx="1866900" cy="40005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8933314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38C238-E8BA-4CEC-B961-8B630DEAD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ko-KR" altLang="en-US" sz="3500" b="1" dirty="0"/>
              <a:t>웹페이지 접속하기</a:t>
            </a:r>
          </a:p>
        </p:txBody>
      </p:sp>
      <p:pic>
        <p:nvPicPr>
          <p:cNvPr id="4" name="그림 3" descr="스크린샷, 컴퓨터, 모니터, 노트북이(가) 표시된 사진&#10;&#10;자동 생성된 설명">
            <a:extLst>
              <a:ext uri="{FF2B5EF4-FFF2-40B4-BE49-F238E27FC236}">
                <a16:creationId xmlns:a16="http://schemas.microsoft.com/office/drawing/2014/main" id="{FDBDCD64-A555-4AD7-AB55-172CE04B53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056"/>
          <a:stretch/>
        </p:blipFill>
        <p:spPr>
          <a:xfrm>
            <a:off x="0" y="2095500"/>
            <a:ext cx="12192000" cy="219075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355241D2-264B-4405-9E4D-709975B300B8}"/>
              </a:ext>
            </a:extLst>
          </p:cNvPr>
          <p:cNvSpPr/>
          <p:nvPr/>
        </p:nvSpPr>
        <p:spPr>
          <a:xfrm>
            <a:off x="1623060" y="2468880"/>
            <a:ext cx="1798320" cy="3124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94790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962BCF-B362-4084-8443-CE4BC52BBD2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14332625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FC884E-CD52-4BDF-BF36-665EF5E3C8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ko-KR" altLang="en-US" b="1" dirty="0"/>
              <a:t>전체 프로그램 구성도</a:t>
            </a:r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D59224A9-E8CE-4CDA-9C9F-EB0E656C64C7}"/>
              </a:ext>
            </a:extLst>
          </p:cNvPr>
          <p:cNvGrpSpPr/>
          <p:nvPr/>
        </p:nvGrpSpPr>
        <p:grpSpPr>
          <a:xfrm>
            <a:off x="1556610" y="1695335"/>
            <a:ext cx="8543906" cy="4234940"/>
            <a:chOff x="2074770" y="1969655"/>
            <a:chExt cx="8543906" cy="4234940"/>
          </a:xfrm>
        </p:grpSpPr>
        <p:cxnSp>
          <p:nvCxnSpPr>
            <p:cNvPr id="63" name="직선 화살표 연결선 62">
              <a:extLst>
                <a:ext uri="{FF2B5EF4-FFF2-40B4-BE49-F238E27FC236}">
                  <a16:creationId xmlns:a16="http://schemas.microsoft.com/office/drawing/2014/main" id="{8A94ACA9-595F-4346-9459-9793AE31278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39310" y="3039591"/>
              <a:ext cx="1264106" cy="952128"/>
            </a:xfrm>
            <a:prstGeom prst="straightConnector1">
              <a:avLst/>
            </a:prstGeom>
            <a:ln w="28575">
              <a:prstDash val="sysDash"/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직선 화살표 연결선 63">
              <a:extLst>
                <a:ext uri="{FF2B5EF4-FFF2-40B4-BE49-F238E27FC236}">
                  <a16:creationId xmlns:a16="http://schemas.microsoft.com/office/drawing/2014/main" id="{8924C3B6-9D23-4AB9-9BB7-0594247F62B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8856" y="3293764"/>
              <a:ext cx="0" cy="533483"/>
            </a:xfrm>
            <a:prstGeom prst="straightConnector1">
              <a:avLst/>
            </a:prstGeom>
            <a:ln w="28575">
              <a:prstDash val="sysDash"/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5" name="직선 화살표 연결선 64">
              <a:extLst>
                <a:ext uri="{FF2B5EF4-FFF2-40B4-BE49-F238E27FC236}">
                  <a16:creationId xmlns:a16="http://schemas.microsoft.com/office/drawing/2014/main" id="{0AC025DC-E026-4D36-9DB8-1AD2E1B91C9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15370" y="4492905"/>
              <a:ext cx="714906" cy="6538"/>
            </a:xfrm>
            <a:prstGeom prst="straightConnector1">
              <a:avLst/>
            </a:prstGeom>
            <a:ln w="28575">
              <a:prstDash val="sysDash"/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66" name="그룹 65">
              <a:extLst>
                <a:ext uri="{FF2B5EF4-FFF2-40B4-BE49-F238E27FC236}">
                  <a16:creationId xmlns:a16="http://schemas.microsoft.com/office/drawing/2014/main" id="{BBE02E49-EFB5-44C6-B72D-857F4999A3C9}"/>
                </a:ext>
              </a:extLst>
            </p:cNvPr>
            <p:cNvGrpSpPr/>
            <p:nvPr/>
          </p:nvGrpSpPr>
          <p:grpSpPr>
            <a:xfrm>
              <a:off x="2074770" y="4027630"/>
              <a:ext cx="1060284" cy="1117426"/>
              <a:chOff x="1785200" y="4942469"/>
              <a:chExt cx="1202890" cy="1234224"/>
            </a:xfrm>
          </p:grpSpPr>
          <p:pic>
            <p:nvPicPr>
              <p:cNvPr id="119" name="Picture 2" descr="CloudExchange-rds">
                <a:extLst>
                  <a:ext uri="{FF2B5EF4-FFF2-40B4-BE49-F238E27FC236}">
                    <a16:creationId xmlns:a16="http://schemas.microsoft.com/office/drawing/2014/main" id="{9AC50981-E921-479C-A426-523AAE108BD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756" r="17919" b="19164"/>
              <a:stretch/>
            </p:blipFill>
            <p:spPr bwMode="auto">
              <a:xfrm>
                <a:off x="1875927" y="4942469"/>
                <a:ext cx="1112163" cy="93387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F50683EF-275F-42C5-89F2-F86AD162D969}"/>
                  </a:ext>
                </a:extLst>
              </p:cNvPr>
              <p:cNvSpPr txBox="1"/>
              <p:nvPr/>
            </p:nvSpPr>
            <p:spPr>
              <a:xfrm>
                <a:off x="1785200" y="5868916"/>
                <a:ext cx="120288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/>
                  <a:t>AWS RDS</a:t>
                </a:r>
              </a:p>
            </p:txBody>
          </p:sp>
        </p:grp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DD109955-5B7A-4813-ADD8-E9F36ACB0463}"/>
                </a:ext>
              </a:extLst>
            </p:cNvPr>
            <p:cNvGrpSpPr/>
            <p:nvPr/>
          </p:nvGrpSpPr>
          <p:grpSpPr>
            <a:xfrm>
              <a:off x="2302952" y="1969655"/>
              <a:ext cx="3637673" cy="1187635"/>
              <a:chOff x="2154441" y="1816332"/>
              <a:chExt cx="3637673" cy="1187635"/>
            </a:xfrm>
          </p:grpSpPr>
          <p:pic>
            <p:nvPicPr>
              <p:cNvPr id="114" name="Picture 2" descr="아마존 AWS S3란? AWS S3 Glacier 에서 파일 꺼내는 방법">
                <a:extLst>
                  <a:ext uri="{FF2B5EF4-FFF2-40B4-BE49-F238E27FC236}">
                    <a16:creationId xmlns:a16="http://schemas.microsoft.com/office/drawing/2014/main" id="{3C62FB5F-216C-4583-98C1-1E8E037CA2C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61016" y="1926148"/>
                <a:ext cx="1281810" cy="96012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115" name="그룹 114">
                <a:extLst>
                  <a:ext uri="{FF2B5EF4-FFF2-40B4-BE49-F238E27FC236}">
                    <a16:creationId xmlns:a16="http://schemas.microsoft.com/office/drawing/2014/main" id="{0AEE9B3D-DDEF-4117-A982-03CF7CA70096}"/>
                  </a:ext>
                </a:extLst>
              </p:cNvPr>
              <p:cNvGrpSpPr/>
              <p:nvPr/>
            </p:nvGrpSpPr>
            <p:grpSpPr>
              <a:xfrm>
                <a:off x="4589225" y="1857016"/>
                <a:ext cx="1202889" cy="1003166"/>
                <a:chOff x="3932925" y="3283754"/>
                <a:chExt cx="1202889" cy="1003166"/>
              </a:xfrm>
            </p:grpSpPr>
            <p:pic>
              <p:nvPicPr>
                <p:cNvPr id="117" name="Picture 2" descr="초보자를 위한 AWS 웹구축] 2. IAM 유저 및 MFA 생성하기 | NDS Cloud ...">
                  <a:extLst>
                    <a:ext uri="{FF2B5EF4-FFF2-40B4-BE49-F238E27FC236}">
                      <a16:creationId xmlns:a16="http://schemas.microsoft.com/office/drawing/2014/main" id="{73235F36-57E6-46D1-B548-A3864082D5C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17876"/>
                <a:stretch/>
              </p:blipFill>
              <p:spPr bwMode="auto">
                <a:xfrm>
                  <a:off x="4024317" y="3283754"/>
                  <a:ext cx="962822" cy="73641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18" name="TextBox 117">
                  <a:extLst>
                    <a:ext uri="{FF2B5EF4-FFF2-40B4-BE49-F238E27FC236}">
                      <a16:creationId xmlns:a16="http://schemas.microsoft.com/office/drawing/2014/main" id="{D09FD0D6-CAEA-449A-A312-F8B292AB6FD9}"/>
                    </a:ext>
                  </a:extLst>
                </p:cNvPr>
                <p:cNvSpPr txBox="1"/>
                <p:nvPr/>
              </p:nvSpPr>
              <p:spPr>
                <a:xfrm>
                  <a:off x="3932925" y="3979143"/>
                  <a:ext cx="1202889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/>
                    <a:t>AWS IAM</a:t>
                  </a:r>
                </a:p>
              </p:txBody>
            </p:sp>
          </p:grpSp>
          <p:sp>
            <p:nvSpPr>
              <p:cNvPr id="116" name="사각형: 둥근 모서리 115">
                <a:extLst>
                  <a:ext uri="{FF2B5EF4-FFF2-40B4-BE49-F238E27FC236}">
                    <a16:creationId xmlns:a16="http://schemas.microsoft.com/office/drawing/2014/main" id="{830CBFB7-6F99-4BFD-A7BB-29F1AA437741}"/>
                  </a:ext>
                </a:extLst>
              </p:cNvPr>
              <p:cNvSpPr/>
              <p:nvPr/>
            </p:nvSpPr>
            <p:spPr>
              <a:xfrm>
                <a:off x="2154441" y="1816332"/>
                <a:ext cx="3637673" cy="1187635"/>
              </a:xfrm>
              <a:prstGeom prst="roundRect">
                <a:avLst/>
              </a:prstGeom>
              <a:noFill/>
              <a:ln w="9525">
                <a:solidFill>
                  <a:schemeClr val="tx1"/>
                </a:solidFill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68" name="직선 화살표 연결선 67">
              <a:extLst>
                <a:ext uri="{FF2B5EF4-FFF2-40B4-BE49-F238E27FC236}">
                  <a16:creationId xmlns:a16="http://schemas.microsoft.com/office/drawing/2014/main" id="{802BB8B9-9157-48CA-9E9F-4D017629CF5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08869" y="4886934"/>
              <a:ext cx="1060461" cy="18852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9" name="그룹 68">
              <a:extLst>
                <a:ext uri="{FF2B5EF4-FFF2-40B4-BE49-F238E27FC236}">
                  <a16:creationId xmlns:a16="http://schemas.microsoft.com/office/drawing/2014/main" id="{CD5F9EA4-2685-415B-9167-33B787EB5495}"/>
                </a:ext>
              </a:extLst>
            </p:cNvPr>
            <p:cNvGrpSpPr/>
            <p:nvPr/>
          </p:nvGrpSpPr>
          <p:grpSpPr>
            <a:xfrm>
              <a:off x="2302952" y="2067295"/>
              <a:ext cx="1183871" cy="1022483"/>
              <a:chOff x="1699409" y="1910410"/>
              <a:chExt cx="1202889" cy="1084845"/>
            </a:xfrm>
          </p:grpSpPr>
          <p:pic>
            <p:nvPicPr>
              <p:cNvPr id="112" name="Picture 2">
                <a:extLst>
                  <a:ext uri="{FF2B5EF4-FFF2-40B4-BE49-F238E27FC236}">
                    <a16:creationId xmlns:a16="http://schemas.microsoft.com/office/drawing/2014/main" id="{A35DD685-BE80-45A9-B948-BABB0A77735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20997" y="1910410"/>
                <a:ext cx="812678" cy="81267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51DDD02F-910C-44EF-89DC-CEB7F55BF772}"/>
                  </a:ext>
                </a:extLst>
              </p:cNvPr>
              <p:cNvSpPr txBox="1"/>
              <p:nvPr/>
            </p:nvSpPr>
            <p:spPr>
              <a:xfrm>
                <a:off x="1699409" y="2687478"/>
                <a:ext cx="120288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/>
                  <a:t>AMI</a:t>
                </a:r>
              </a:p>
            </p:txBody>
          </p:sp>
        </p:grpSp>
        <p:grpSp>
          <p:nvGrpSpPr>
            <p:cNvPr id="70" name="그룹 69">
              <a:extLst>
                <a:ext uri="{FF2B5EF4-FFF2-40B4-BE49-F238E27FC236}">
                  <a16:creationId xmlns:a16="http://schemas.microsoft.com/office/drawing/2014/main" id="{D16BA422-E6C8-4DDA-9D20-3FC45FB47E14}"/>
                </a:ext>
              </a:extLst>
            </p:cNvPr>
            <p:cNvGrpSpPr/>
            <p:nvPr/>
          </p:nvGrpSpPr>
          <p:grpSpPr>
            <a:xfrm>
              <a:off x="4052490" y="4064904"/>
              <a:ext cx="1370491" cy="2050148"/>
              <a:chOff x="3968689" y="3333703"/>
              <a:chExt cx="1370491" cy="2050148"/>
            </a:xfrm>
          </p:grpSpPr>
          <p:sp>
            <p:nvSpPr>
              <p:cNvPr id="99" name="사각형: 둥근 모서리 98">
                <a:extLst>
                  <a:ext uri="{FF2B5EF4-FFF2-40B4-BE49-F238E27FC236}">
                    <a16:creationId xmlns:a16="http://schemas.microsoft.com/office/drawing/2014/main" id="{79ADE792-479C-4006-BA0C-91C2A5E48E97}"/>
                  </a:ext>
                </a:extLst>
              </p:cNvPr>
              <p:cNvSpPr/>
              <p:nvPr/>
            </p:nvSpPr>
            <p:spPr>
              <a:xfrm rot="5400000">
                <a:off x="3857294" y="3568937"/>
                <a:ext cx="1658104" cy="1187635"/>
              </a:xfrm>
              <a:prstGeom prst="roundRect">
                <a:avLst/>
              </a:prstGeom>
              <a:noFill/>
              <a:ln w="9525">
                <a:solidFill>
                  <a:schemeClr val="tx1"/>
                </a:solidFill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00" name="그룹 99">
                <a:extLst>
                  <a:ext uri="{FF2B5EF4-FFF2-40B4-BE49-F238E27FC236}">
                    <a16:creationId xmlns:a16="http://schemas.microsoft.com/office/drawing/2014/main" id="{AC605B19-38A1-4159-B9A7-AAD1E925BA43}"/>
                  </a:ext>
                </a:extLst>
              </p:cNvPr>
              <p:cNvGrpSpPr/>
              <p:nvPr/>
            </p:nvGrpSpPr>
            <p:grpSpPr>
              <a:xfrm>
                <a:off x="3968689" y="5011329"/>
                <a:ext cx="1370491" cy="372522"/>
                <a:chOff x="3821598" y="5946867"/>
                <a:chExt cx="1427306" cy="360117"/>
              </a:xfrm>
            </p:grpSpPr>
            <p:sp>
              <p:nvSpPr>
                <p:cNvPr id="110" name="TextBox 109">
                  <a:extLst>
                    <a:ext uri="{FF2B5EF4-FFF2-40B4-BE49-F238E27FC236}">
                      <a16:creationId xmlns:a16="http://schemas.microsoft.com/office/drawing/2014/main" id="{6A7BEDAD-5907-4DE9-BDAB-58D55B673D36}"/>
                    </a:ext>
                  </a:extLst>
                </p:cNvPr>
                <p:cNvSpPr txBox="1"/>
                <p:nvPr/>
              </p:nvSpPr>
              <p:spPr>
                <a:xfrm>
                  <a:off x="4121788" y="5990501"/>
                  <a:ext cx="1127116" cy="272849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/>
                    <a:t>Auto Scaling</a:t>
                  </a:r>
                </a:p>
              </p:txBody>
            </p:sp>
            <p:pic>
              <p:nvPicPr>
                <p:cNvPr id="111" name="Picture 2" descr="파일:AWS Simple Icons Compute Amazon Elastic MapReduce Auto ...">
                  <a:extLst>
                    <a:ext uri="{FF2B5EF4-FFF2-40B4-BE49-F238E27FC236}">
                      <a16:creationId xmlns:a16="http://schemas.microsoft.com/office/drawing/2014/main" id="{CED2D897-4810-4A7A-A1A3-B98F71D9F5D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821598" y="5946867"/>
                  <a:ext cx="380628" cy="36011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101" name="그룹 100">
                <a:extLst>
                  <a:ext uri="{FF2B5EF4-FFF2-40B4-BE49-F238E27FC236}">
                    <a16:creationId xmlns:a16="http://schemas.microsoft.com/office/drawing/2014/main" id="{7C6CB67F-9B66-4A42-A6D0-E24C9E162AD3}"/>
                  </a:ext>
                </a:extLst>
              </p:cNvPr>
              <p:cNvGrpSpPr/>
              <p:nvPr/>
            </p:nvGrpSpPr>
            <p:grpSpPr>
              <a:xfrm>
                <a:off x="4167700" y="3951747"/>
                <a:ext cx="980918" cy="335861"/>
                <a:chOff x="1607886" y="5835971"/>
                <a:chExt cx="1164013" cy="386562"/>
              </a:xfrm>
            </p:grpSpPr>
            <p:pic>
              <p:nvPicPr>
                <p:cNvPr id="108" name="Picture 2" descr="AWS EC2 인스턴스 생성하기 | 야생강아지 WILDPUP">
                  <a:extLst>
                    <a:ext uri="{FF2B5EF4-FFF2-40B4-BE49-F238E27FC236}">
                      <a16:creationId xmlns:a16="http://schemas.microsoft.com/office/drawing/2014/main" id="{2B3AB493-CC0B-4CF9-BA54-4327D3938E3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7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24980"/>
                <a:stretch/>
              </p:blipFill>
              <p:spPr bwMode="auto">
                <a:xfrm>
                  <a:off x="1607886" y="5835971"/>
                  <a:ext cx="481966" cy="38656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210DEABF-0C44-403D-8EC8-82E2C4F68BA0}"/>
                    </a:ext>
                  </a:extLst>
                </p:cNvPr>
                <p:cNvSpPr txBox="1"/>
                <p:nvPr/>
              </p:nvSpPr>
              <p:spPr>
                <a:xfrm>
                  <a:off x="1980159" y="5914756"/>
                  <a:ext cx="79174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/>
                    <a:t>EC2</a:t>
                  </a:r>
                </a:p>
              </p:txBody>
            </p:sp>
          </p:grpSp>
          <p:grpSp>
            <p:nvGrpSpPr>
              <p:cNvPr id="102" name="그룹 101">
                <a:extLst>
                  <a:ext uri="{FF2B5EF4-FFF2-40B4-BE49-F238E27FC236}">
                    <a16:creationId xmlns:a16="http://schemas.microsoft.com/office/drawing/2014/main" id="{CA629320-0D55-4BCD-BBFF-78D485741A33}"/>
                  </a:ext>
                </a:extLst>
              </p:cNvPr>
              <p:cNvGrpSpPr/>
              <p:nvPr/>
            </p:nvGrpSpPr>
            <p:grpSpPr>
              <a:xfrm>
                <a:off x="4167700" y="3497917"/>
                <a:ext cx="980918" cy="335861"/>
                <a:chOff x="1607886" y="5835971"/>
                <a:chExt cx="1164013" cy="386562"/>
              </a:xfrm>
            </p:grpSpPr>
            <p:pic>
              <p:nvPicPr>
                <p:cNvPr id="106" name="Picture 2" descr="AWS EC2 인스턴스 생성하기 | 야생강아지 WILDPUP">
                  <a:extLst>
                    <a:ext uri="{FF2B5EF4-FFF2-40B4-BE49-F238E27FC236}">
                      <a16:creationId xmlns:a16="http://schemas.microsoft.com/office/drawing/2014/main" id="{FB24D740-0E93-42B9-9AC6-7BD6665C1E0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7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24980"/>
                <a:stretch/>
              </p:blipFill>
              <p:spPr bwMode="auto">
                <a:xfrm>
                  <a:off x="1607886" y="5835971"/>
                  <a:ext cx="481966" cy="38656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409F4487-5DD7-493D-95BF-6002A5EEBF73}"/>
                    </a:ext>
                  </a:extLst>
                </p:cNvPr>
                <p:cNvSpPr txBox="1"/>
                <p:nvPr/>
              </p:nvSpPr>
              <p:spPr>
                <a:xfrm>
                  <a:off x="1980159" y="5914756"/>
                  <a:ext cx="79174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/>
                    <a:t>EC2</a:t>
                  </a:r>
                </a:p>
              </p:txBody>
            </p:sp>
          </p:grpSp>
          <p:sp>
            <p:nvSpPr>
              <p:cNvPr id="103" name="타원 102">
                <a:extLst>
                  <a:ext uri="{FF2B5EF4-FFF2-40B4-BE49-F238E27FC236}">
                    <a16:creationId xmlns:a16="http://schemas.microsoft.com/office/drawing/2014/main" id="{99DF800F-96BF-48BB-8480-6FA19C38B911}"/>
                  </a:ext>
                </a:extLst>
              </p:cNvPr>
              <p:cNvSpPr/>
              <p:nvPr/>
            </p:nvSpPr>
            <p:spPr>
              <a:xfrm>
                <a:off x="4628325" y="4439046"/>
                <a:ext cx="58021" cy="699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4" name="타원 103">
                <a:extLst>
                  <a:ext uri="{FF2B5EF4-FFF2-40B4-BE49-F238E27FC236}">
                    <a16:creationId xmlns:a16="http://schemas.microsoft.com/office/drawing/2014/main" id="{A0AE83BD-4617-4945-AAE6-A8586B7D738D}"/>
                  </a:ext>
                </a:extLst>
              </p:cNvPr>
              <p:cNvSpPr/>
              <p:nvPr/>
            </p:nvSpPr>
            <p:spPr>
              <a:xfrm>
                <a:off x="4628325" y="4603932"/>
                <a:ext cx="58021" cy="699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5" name="타원 104">
                <a:extLst>
                  <a:ext uri="{FF2B5EF4-FFF2-40B4-BE49-F238E27FC236}">
                    <a16:creationId xmlns:a16="http://schemas.microsoft.com/office/drawing/2014/main" id="{3329C065-71AB-4D77-9776-A6228D12D2A9}"/>
                  </a:ext>
                </a:extLst>
              </p:cNvPr>
              <p:cNvSpPr/>
              <p:nvPr/>
            </p:nvSpPr>
            <p:spPr>
              <a:xfrm>
                <a:off x="4627300" y="4771577"/>
                <a:ext cx="58021" cy="699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71" name="그룹 70">
              <a:extLst>
                <a:ext uri="{FF2B5EF4-FFF2-40B4-BE49-F238E27FC236}">
                  <a16:creationId xmlns:a16="http://schemas.microsoft.com/office/drawing/2014/main" id="{2CF7C0F7-E271-433E-979C-E9AC25F800F9}"/>
                </a:ext>
              </a:extLst>
            </p:cNvPr>
            <p:cNvGrpSpPr/>
            <p:nvPr/>
          </p:nvGrpSpPr>
          <p:grpSpPr>
            <a:xfrm>
              <a:off x="7201945" y="2390545"/>
              <a:ext cx="3416731" cy="3814050"/>
              <a:chOff x="6629633" y="2339737"/>
              <a:chExt cx="3416731" cy="3814050"/>
            </a:xfrm>
          </p:grpSpPr>
          <p:grpSp>
            <p:nvGrpSpPr>
              <p:cNvPr id="72" name="그룹 71">
                <a:extLst>
                  <a:ext uri="{FF2B5EF4-FFF2-40B4-BE49-F238E27FC236}">
                    <a16:creationId xmlns:a16="http://schemas.microsoft.com/office/drawing/2014/main" id="{EEE844F9-AD6E-4E9A-96FA-1FE342BE1C16}"/>
                  </a:ext>
                </a:extLst>
              </p:cNvPr>
              <p:cNvGrpSpPr/>
              <p:nvPr/>
            </p:nvGrpSpPr>
            <p:grpSpPr>
              <a:xfrm>
                <a:off x="9083542" y="2339737"/>
                <a:ext cx="962822" cy="3814050"/>
                <a:chOff x="8420098" y="1733340"/>
                <a:chExt cx="1328036" cy="4362660"/>
              </a:xfrm>
            </p:grpSpPr>
            <p:grpSp>
              <p:nvGrpSpPr>
                <p:cNvPr id="84" name="그룹 83">
                  <a:extLst>
                    <a:ext uri="{FF2B5EF4-FFF2-40B4-BE49-F238E27FC236}">
                      <a16:creationId xmlns:a16="http://schemas.microsoft.com/office/drawing/2014/main" id="{8BB697B8-684F-4EFD-97AF-A2F6153ED2F8}"/>
                    </a:ext>
                  </a:extLst>
                </p:cNvPr>
                <p:cNvGrpSpPr/>
                <p:nvPr/>
              </p:nvGrpSpPr>
              <p:grpSpPr>
                <a:xfrm>
                  <a:off x="8565044" y="1965662"/>
                  <a:ext cx="1072750" cy="3832597"/>
                  <a:chOff x="8355434" y="2260801"/>
                  <a:chExt cx="1072750" cy="3832597"/>
                </a:xfrm>
              </p:grpSpPr>
              <p:grpSp>
                <p:nvGrpSpPr>
                  <p:cNvPr id="86" name="그룹 85">
                    <a:extLst>
                      <a:ext uri="{FF2B5EF4-FFF2-40B4-BE49-F238E27FC236}">
                        <a16:creationId xmlns:a16="http://schemas.microsoft.com/office/drawing/2014/main" id="{957F5BE4-2DBE-44D3-BC63-8C43C59DC50C}"/>
                      </a:ext>
                    </a:extLst>
                  </p:cNvPr>
                  <p:cNvGrpSpPr/>
                  <p:nvPr/>
                </p:nvGrpSpPr>
                <p:grpSpPr>
                  <a:xfrm>
                    <a:off x="8355434" y="2260801"/>
                    <a:ext cx="1072750" cy="879746"/>
                    <a:chOff x="7749235" y="4281463"/>
                    <a:chExt cx="1072750" cy="879746"/>
                  </a:xfrm>
                </p:grpSpPr>
                <p:pic>
                  <p:nvPicPr>
                    <p:cNvPr id="97" name="Graphic 39">
                      <a:extLst>
                        <a:ext uri="{FF2B5EF4-FFF2-40B4-BE49-F238E27FC236}">
                          <a16:creationId xmlns:a16="http://schemas.microsoft.com/office/drawing/2014/main" id="{8DB68F99-2426-4B8C-ADCB-D1EC5B1943B6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8">
                      <a:extLst>
                        <a:ext uri="{96DAC541-7B7A-43D3-8B79-37D633B846F1}">
                          <asvg:svgBlip xmlns:asvg="http://schemas.microsoft.com/office/drawing/2016/SVG/main" xmlns="" r:embed="rId9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8050660" y="4281463"/>
                      <a:ext cx="469900" cy="469900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98" name="TextBox 97">
                      <a:extLst>
                        <a:ext uri="{FF2B5EF4-FFF2-40B4-BE49-F238E27FC236}">
                          <a16:creationId xmlns:a16="http://schemas.microsoft.com/office/drawing/2014/main" id="{269F88EE-2497-4634-8CCF-3C40CACC828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749235" y="4853432"/>
                      <a:ext cx="1072750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232F3E"/>
                          </a:solidFill>
                        </a:rPr>
                        <a:t>User</a:t>
                      </a:r>
                    </a:p>
                  </p:txBody>
                </p:sp>
              </p:grpSp>
              <p:grpSp>
                <p:nvGrpSpPr>
                  <p:cNvPr id="87" name="그룹 86">
                    <a:extLst>
                      <a:ext uri="{FF2B5EF4-FFF2-40B4-BE49-F238E27FC236}">
                        <a16:creationId xmlns:a16="http://schemas.microsoft.com/office/drawing/2014/main" id="{FC8AD378-D96A-4B62-872C-FAA825BCD7D8}"/>
                      </a:ext>
                    </a:extLst>
                  </p:cNvPr>
                  <p:cNvGrpSpPr/>
                  <p:nvPr/>
                </p:nvGrpSpPr>
                <p:grpSpPr>
                  <a:xfrm>
                    <a:off x="8355434" y="5213652"/>
                    <a:ext cx="1072750" cy="879746"/>
                    <a:chOff x="8937013" y="3420777"/>
                    <a:chExt cx="1072750" cy="879746"/>
                  </a:xfrm>
                </p:grpSpPr>
                <p:pic>
                  <p:nvPicPr>
                    <p:cNvPr id="95" name="Graphic 39">
                      <a:extLst>
                        <a:ext uri="{FF2B5EF4-FFF2-40B4-BE49-F238E27FC236}">
                          <a16:creationId xmlns:a16="http://schemas.microsoft.com/office/drawing/2014/main" id="{55E49F2D-CB1E-4947-AACE-BE991402E4C4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8">
                      <a:extLst>
                        <a:ext uri="{96DAC541-7B7A-43D3-8B79-37D633B846F1}">
                          <asvg:svgBlip xmlns:asvg="http://schemas.microsoft.com/office/drawing/2016/SVG/main" xmlns="" r:embed="rId9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238438" y="3420777"/>
                      <a:ext cx="469900" cy="469900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96" name="TextBox 95">
                      <a:extLst>
                        <a:ext uri="{FF2B5EF4-FFF2-40B4-BE49-F238E27FC236}">
                          <a16:creationId xmlns:a16="http://schemas.microsoft.com/office/drawing/2014/main" id="{AA0ECB88-CFB7-444B-B720-034CF6E5177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937013" y="3992746"/>
                      <a:ext cx="1072750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232F3E"/>
                          </a:solidFill>
                        </a:rPr>
                        <a:t>User</a:t>
                      </a:r>
                    </a:p>
                  </p:txBody>
                </p:sp>
              </p:grpSp>
              <p:grpSp>
                <p:nvGrpSpPr>
                  <p:cNvPr id="88" name="그룹 87">
                    <a:extLst>
                      <a:ext uri="{FF2B5EF4-FFF2-40B4-BE49-F238E27FC236}">
                        <a16:creationId xmlns:a16="http://schemas.microsoft.com/office/drawing/2014/main" id="{841A12A1-CA97-49F7-91D7-D8998188138E}"/>
                      </a:ext>
                    </a:extLst>
                  </p:cNvPr>
                  <p:cNvGrpSpPr/>
                  <p:nvPr/>
                </p:nvGrpSpPr>
                <p:grpSpPr>
                  <a:xfrm>
                    <a:off x="8355434" y="3304358"/>
                    <a:ext cx="1072750" cy="879746"/>
                    <a:chOff x="8937013" y="3420777"/>
                    <a:chExt cx="1072750" cy="879746"/>
                  </a:xfrm>
                </p:grpSpPr>
                <p:pic>
                  <p:nvPicPr>
                    <p:cNvPr id="93" name="Graphic 39">
                      <a:extLst>
                        <a:ext uri="{FF2B5EF4-FFF2-40B4-BE49-F238E27FC236}">
                          <a16:creationId xmlns:a16="http://schemas.microsoft.com/office/drawing/2014/main" id="{F3CD5310-6B7E-4254-BC98-6D14B3AA3DF2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8">
                      <a:extLst>
                        <a:ext uri="{96DAC541-7B7A-43D3-8B79-37D633B846F1}">
                          <asvg:svgBlip xmlns:asvg="http://schemas.microsoft.com/office/drawing/2016/SVG/main" xmlns="" r:embed="rId9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238438" y="3420777"/>
                      <a:ext cx="469900" cy="469900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94" name="TextBox 93">
                      <a:extLst>
                        <a:ext uri="{FF2B5EF4-FFF2-40B4-BE49-F238E27FC236}">
                          <a16:creationId xmlns:a16="http://schemas.microsoft.com/office/drawing/2014/main" id="{85CC61BE-2061-4DCD-AFE5-68C87E686EA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937013" y="3992746"/>
                      <a:ext cx="1072750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232F3E"/>
                          </a:solidFill>
                        </a:rPr>
                        <a:t>User</a:t>
                      </a:r>
                    </a:p>
                  </p:txBody>
                </p:sp>
              </p:grpSp>
              <p:grpSp>
                <p:nvGrpSpPr>
                  <p:cNvPr id="89" name="그룹 88">
                    <a:extLst>
                      <a:ext uri="{FF2B5EF4-FFF2-40B4-BE49-F238E27FC236}">
                        <a16:creationId xmlns:a16="http://schemas.microsoft.com/office/drawing/2014/main" id="{72B0FE36-2CF6-42D9-8836-A39D4FFDCC5B}"/>
                      </a:ext>
                    </a:extLst>
                  </p:cNvPr>
                  <p:cNvGrpSpPr/>
                  <p:nvPr/>
                </p:nvGrpSpPr>
                <p:grpSpPr>
                  <a:xfrm>
                    <a:off x="8851794" y="4359265"/>
                    <a:ext cx="80030" cy="526764"/>
                    <a:chOff x="8851794" y="4359265"/>
                    <a:chExt cx="80030" cy="526764"/>
                  </a:xfrm>
                </p:grpSpPr>
                <p:sp>
                  <p:nvSpPr>
                    <p:cNvPr id="90" name="타원 89">
                      <a:extLst>
                        <a:ext uri="{FF2B5EF4-FFF2-40B4-BE49-F238E27FC236}">
                          <a16:creationId xmlns:a16="http://schemas.microsoft.com/office/drawing/2014/main" id="{2129DE83-CEE0-4788-BB4D-B599A585D16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51794" y="4359265"/>
                      <a:ext cx="80030" cy="80030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91" name="타원 90">
                      <a:extLst>
                        <a:ext uri="{FF2B5EF4-FFF2-40B4-BE49-F238E27FC236}">
                          <a16:creationId xmlns:a16="http://schemas.microsoft.com/office/drawing/2014/main" id="{A824B207-CCE0-47B3-AA0C-E0BD244FE74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51794" y="4582632"/>
                      <a:ext cx="80030" cy="80030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92" name="타원 91">
                      <a:extLst>
                        <a:ext uri="{FF2B5EF4-FFF2-40B4-BE49-F238E27FC236}">
                          <a16:creationId xmlns:a16="http://schemas.microsoft.com/office/drawing/2014/main" id="{75B82E8A-EA16-4D3B-BFFC-B0E3D67689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51794" y="4805999"/>
                      <a:ext cx="80030" cy="80030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</p:grpSp>
            <p:sp>
              <p:nvSpPr>
                <p:cNvPr id="85" name="사각형: 둥근 모서리 84">
                  <a:extLst>
                    <a:ext uri="{FF2B5EF4-FFF2-40B4-BE49-F238E27FC236}">
                      <a16:creationId xmlns:a16="http://schemas.microsoft.com/office/drawing/2014/main" id="{32E301BC-FDF8-4B41-93A3-1B83284AD859}"/>
                    </a:ext>
                  </a:extLst>
                </p:cNvPr>
                <p:cNvSpPr/>
                <p:nvPr/>
              </p:nvSpPr>
              <p:spPr>
                <a:xfrm>
                  <a:off x="8420098" y="1733340"/>
                  <a:ext cx="1328036" cy="4362660"/>
                </a:xfrm>
                <a:prstGeom prst="roundRect">
                  <a:avLst/>
                </a:prstGeom>
                <a:noFill/>
                <a:ln w="12700">
                  <a:solidFill>
                    <a:schemeClr val="tx1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cxnSp>
            <p:nvCxnSpPr>
              <p:cNvPr id="73" name="직선 화살표 연결선 72">
                <a:extLst>
                  <a:ext uri="{FF2B5EF4-FFF2-40B4-BE49-F238E27FC236}">
                    <a16:creationId xmlns:a16="http://schemas.microsoft.com/office/drawing/2014/main" id="{B6D718CA-313A-40E0-ABAB-99C843384CB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033364" y="2755753"/>
                <a:ext cx="714906" cy="6538"/>
              </a:xfrm>
              <a:prstGeom prst="straightConnector1">
                <a:avLst/>
              </a:prstGeom>
              <a:ln w="28575">
                <a:prstDash val="sysDash"/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직선 화살표 연결선 73">
                <a:extLst>
                  <a:ext uri="{FF2B5EF4-FFF2-40B4-BE49-F238E27FC236}">
                    <a16:creationId xmlns:a16="http://schemas.microsoft.com/office/drawing/2014/main" id="{95A0FCF0-AAD7-4A52-A69A-2F7AFAA247D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046722" y="4909521"/>
                <a:ext cx="701548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prstDash val="sys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75" name="그룹 74">
                <a:extLst>
                  <a:ext uri="{FF2B5EF4-FFF2-40B4-BE49-F238E27FC236}">
                    <a16:creationId xmlns:a16="http://schemas.microsoft.com/office/drawing/2014/main" id="{749D5766-C1C6-46A0-BA67-89F2FB7FB81C}"/>
                  </a:ext>
                </a:extLst>
              </p:cNvPr>
              <p:cNvGrpSpPr/>
              <p:nvPr/>
            </p:nvGrpSpPr>
            <p:grpSpPr>
              <a:xfrm>
                <a:off x="6682180" y="2395301"/>
                <a:ext cx="1082539" cy="1010003"/>
                <a:chOff x="9671421" y="1216675"/>
                <a:chExt cx="1202890" cy="1029169"/>
              </a:xfrm>
            </p:grpSpPr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B1111E96-B35F-44C0-BA72-4F168E78B3CA}"/>
                    </a:ext>
                  </a:extLst>
                </p:cNvPr>
                <p:cNvSpPr txBox="1"/>
                <p:nvPr/>
              </p:nvSpPr>
              <p:spPr>
                <a:xfrm>
                  <a:off x="9671421" y="1938067"/>
                  <a:ext cx="120289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 err="1"/>
                    <a:t>ElastiCache</a:t>
                  </a:r>
                  <a:endParaRPr lang="en-US" sz="1400" dirty="0"/>
                </a:p>
              </p:txBody>
            </p:sp>
            <p:pic>
              <p:nvPicPr>
                <p:cNvPr id="83" name="Graphic 33">
                  <a:extLst>
                    <a:ext uri="{FF2B5EF4-FFF2-40B4-BE49-F238E27FC236}">
                      <a16:creationId xmlns:a16="http://schemas.microsoft.com/office/drawing/2014/main" id="{72F9F72C-6829-4E31-8E81-4CEC4D292D2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96DAC541-7B7A-43D3-8B79-37D633B846F1}">
                      <asvg:svgBlip xmlns:asvg="http://schemas.microsoft.com/office/drawing/2016/SVG/main" xmlns="" r:embe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883598" y="1216675"/>
                  <a:ext cx="711200" cy="711200"/>
                </a:xfrm>
                <a:prstGeom prst="rect">
                  <a:avLst/>
                </a:prstGeom>
              </p:spPr>
            </p:pic>
          </p:grpSp>
          <p:grpSp>
            <p:nvGrpSpPr>
              <p:cNvPr id="76" name="그룹 75">
                <a:extLst>
                  <a:ext uri="{FF2B5EF4-FFF2-40B4-BE49-F238E27FC236}">
                    <a16:creationId xmlns:a16="http://schemas.microsoft.com/office/drawing/2014/main" id="{A0300633-5FE9-4D40-9F76-B4D3EFEFCC54}"/>
                  </a:ext>
                </a:extLst>
              </p:cNvPr>
              <p:cNvGrpSpPr/>
              <p:nvPr/>
            </p:nvGrpSpPr>
            <p:grpSpPr>
              <a:xfrm>
                <a:off x="6629633" y="3665256"/>
                <a:ext cx="1225426" cy="2488531"/>
                <a:chOff x="6660019" y="1835960"/>
                <a:chExt cx="1225426" cy="2488531"/>
              </a:xfrm>
            </p:grpSpPr>
            <p:pic>
              <p:nvPicPr>
                <p:cNvPr id="77" name="Picture 2" descr="초보자를 위한 AWS 웹구축] 7. ELB 생성하기 | NDS Cloud Tech Blog">
                  <a:extLst>
                    <a:ext uri="{FF2B5EF4-FFF2-40B4-BE49-F238E27FC236}">
                      <a16:creationId xmlns:a16="http://schemas.microsoft.com/office/drawing/2014/main" id="{1D913983-341B-44D1-83D1-28F9016F306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772425" y="3172418"/>
                  <a:ext cx="962822" cy="94838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grpSp>
              <p:nvGrpSpPr>
                <p:cNvPr id="78" name="그룹 77">
                  <a:extLst>
                    <a:ext uri="{FF2B5EF4-FFF2-40B4-BE49-F238E27FC236}">
                      <a16:creationId xmlns:a16="http://schemas.microsoft.com/office/drawing/2014/main" id="{4FBF0D59-354A-4615-A2EE-1586CF25855A}"/>
                    </a:ext>
                  </a:extLst>
                </p:cNvPr>
                <p:cNvGrpSpPr/>
                <p:nvPr/>
              </p:nvGrpSpPr>
              <p:grpSpPr>
                <a:xfrm>
                  <a:off x="6682555" y="1945776"/>
                  <a:ext cx="1202890" cy="1065819"/>
                  <a:chOff x="964639" y="1893314"/>
                  <a:chExt cx="1202890" cy="1065819"/>
                </a:xfrm>
              </p:grpSpPr>
              <p:pic>
                <p:nvPicPr>
                  <p:cNvPr id="80" name="Picture 2" descr="AWS CloudFront Hands-On as a CDN (Content Delivery Network)">
                    <a:extLst>
                      <a:ext uri="{FF2B5EF4-FFF2-40B4-BE49-F238E27FC236}">
                        <a16:creationId xmlns:a16="http://schemas.microsoft.com/office/drawing/2014/main" id="{73670E5A-38D1-43CB-98FB-6EF5CA45B2F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3" cstate="hq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9113" r="29419"/>
                  <a:stretch/>
                </p:blipFill>
                <p:spPr bwMode="auto">
                  <a:xfrm>
                    <a:off x="1120248" y="1893314"/>
                    <a:ext cx="785417" cy="814247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81" name="TextBox 80">
                    <a:extLst>
                      <a:ext uri="{FF2B5EF4-FFF2-40B4-BE49-F238E27FC236}">
                        <a16:creationId xmlns:a16="http://schemas.microsoft.com/office/drawing/2014/main" id="{0FD65CC5-73E4-4C82-947F-C5E2A8B25703}"/>
                      </a:ext>
                    </a:extLst>
                  </p:cNvPr>
                  <p:cNvSpPr txBox="1"/>
                  <p:nvPr/>
                </p:nvSpPr>
                <p:spPr>
                  <a:xfrm>
                    <a:off x="964639" y="2651356"/>
                    <a:ext cx="1202890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400" dirty="0"/>
                      <a:t>CloudFront</a:t>
                    </a:r>
                  </a:p>
                </p:txBody>
              </p:sp>
            </p:grpSp>
            <p:sp>
              <p:nvSpPr>
                <p:cNvPr id="79" name="사각형: 둥근 모서리 78">
                  <a:extLst>
                    <a:ext uri="{FF2B5EF4-FFF2-40B4-BE49-F238E27FC236}">
                      <a16:creationId xmlns:a16="http://schemas.microsoft.com/office/drawing/2014/main" id="{B2009F47-5B48-46AB-B8DE-08719829D79F}"/>
                    </a:ext>
                  </a:extLst>
                </p:cNvPr>
                <p:cNvSpPr/>
                <p:nvPr/>
              </p:nvSpPr>
              <p:spPr>
                <a:xfrm rot="5400000">
                  <a:off x="6009571" y="2486408"/>
                  <a:ext cx="2488531" cy="1187635"/>
                </a:xfrm>
                <a:prstGeom prst="roundRect">
                  <a:avLst/>
                </a:prstGeom>
                <a:noFill/>
                <a:ln w="9525">
                  <a:solidFill>
                    <a:schemeClr val="tx1"/>
                  </a:solidFill>
                  <a:prstDash val="lg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6052665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A273F5-8B3F-4960-946D-DC6BAD3B0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ko-KR" sz="3500" b="1" dirty="0"/>
              <a:t>DB</a:t>
            </a:r>
            <a:r>
              <a:rPr lang="ko-KR" altLang="en-US" sz="3500" b="1" dirty="0"/>
              <a:t>설계하기 </a:t>
            </a:r>
            <a:r>
              <a:rPr lang="en-US" altLang="ko-KR" sz="3500" b="1" dirty="0"/>
              <a:t>&lt;</a:t>
            </a:r>
            <a:r>
              <a:rPr lang="ko-KR" altLang="en-US" sz="3500" b="1" dirty="0"/>
              <a:t>구성도</a:t>
            </a:r>
            <a:r>
              <a:rPr lang="en-US" altLang="ko-KR" sz="3500" b="1" dirty="0"/>
              <a:t>&gt;</a:t>
            </a:r>
            <a:endParaRPr lang="ko-KR" altLang="en-US" sz="3500" b="1" dirty="0"/>
          </a:p>
        </p:txBody>
      </p:sp>
      <p:pic>
        <p:nvPicPr>
          <p:cNvPr id="2050" name="Picture 2" descr="CloudExchange-rds">
            <a:extLst>
              <a:ext uri="{FF2B5EF4-FFF2-40B4-BE49-F238E27FC236}">
                <a16:creationId xmlns:a16="http://schemas.microsoft.com/office/drawing/2014/main" id="{B34BEE82-11C3-4AC9-BCC8-7A6F1D9565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7142" y="3307178"/>
            <a:ext cx="2018865" cy="1286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AWS EC2 인스턴스 생성하기 | 야생강아지 WILDPUP">
            <a:extLst>
              <a:ext uri="{FF2B5EF4-FFF2-40B4-BE49-F238E27FC236}">
                <a16:creationId xmlns:a16="http://schemas.microsoft.com/office/drawing/2014/main" id="{73057AB1-E060-4283-87A4-07CE289B16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911" y="3216549"/>
            <a:ext cx="1202889" cy="1286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A20C6AF-E0B3-48BD-B9C2-8926D66E3CAB}"/>
              </a:ext>
            </a:extLst>
          </p:cNvPr>
          <p:cNvCxnSpPr>
            <a:cxnSpLocks/>
          </p:cNvCxnSpPr>
          <p:nvPr/>
        </p:nvCxnSpPr>
        <p:spPr>
          <a:xfrm flipV="1">
            <a:off x="6781453" y="3812997"/>
            <a:ext cx="1305803" cy="13079"/>
          </a:xfrm>
          <a:prstGeom prst="straightConnector1">
            <a:avLst/>
          </a:prstGeom>
          <a:ln w="28575">
            <a:prstDash val="sys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BE11D930-3641-4D16-97F4-E9771F2F7267}"/>
              </a:ext>
            </a:extLst>
          </p:cNvPr>
          <p:cNvGrpSpPr/>
          <p:nvPr/>
        </p:nvGrpSpPr>
        <p:grpSpPr>
          <a:xfrm>
            <a:off x="8456966" y="1912511"/>
            <a:ext cx="962822" cy="3814050"/>
            <a:chOff x="8420098" y="1733340"/>
            <a:chExt cx="1328036" cy="4362660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E3DD1C11-D714-40E3-9005-6F06561D43AF}"/>
                </a:ext>
              </a:extLst>
            </p:cNvPr>
            <p:cNvGrpSpPr/>
            <p:nvPr/>
          </p:nvGrpSpPr>
          <p:grpSpPr>
            <a:xfrm>
              <a:off x="8565044" y="1965662"/>
              <a:ext cx="1072750" cy="3832597"/>
              <a:chOff x="8355434" y="2260801"/>
              <a:chExt cx="1072750" cy="3832597"/>
            </a:xfrm>
          </p:grpSpPr>
          <p:grpSp>
            <p:nvGrpSpPr>
              <p:cNvPr id="28" name="그룹 27">
                <a:extLst>
                  <a:ext uri="{FF2B5EF4-FFF2-40B4-BE49-F238E27FC236}">
                    <a16:creationId xmlns:a16="http://schemas.microsoft.com/office/drawing/2014/main" id="{E90C7841-47E6-408B-A655-28BD0D14E8D7}"/>
                  </a:ext>
                </a:extLst>
              </p:cNvPr>
              <p:cNvGrpSpPr/>
              <p:nvPr/>
            </p:nvGrpSpPr>
            <p:grpSpPr>
              <a:xfrm>
                <a:off x="8355434" y="2260801"/>
                <a:ext cx="1072750" cy="879746"/>
                <a:chOff x="7749235" y="4281463"/>
                <a:chExt cx="1072750" cy="879746"/>
              </a:xfrm>
            </p:grpSpPr>
            <p:pic>
              <p:nvPicPr>
                <p:cNvPr id="39" name="Graphic 39">
                  <a:extLst>
                    <a:ext uri="{FF2B5EF4-FFF2-40B4-BE49-F238E27FC236}">
                      <a16:creationId xmlns:a16="http://schemas.microsoft.com/office/drawing/2014/main" id="{EE6C5EFC-8BEC-4823-ACD7-CBDD5627327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96DAC541-7B7A-43D3-8B79-37D633B846F1}">
                      <asvg:svgBlip xmlns:asvg="http://schemas.microsoft.com/office/drawing/2016/SVG/main" xmlns="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050660" y="4281463"/>
                  <a:ext cx="469900" cy="469900"/>
                </a:xfrm>
                <a:prstGeom prst="rect">
                  <a:avLst/>
                </a:prstGeom>
              </p:spPr>
            </p:pic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3F0947C7-913B-4F89-B1FA-C587B73ECCE5}"/>
                    </a:ext>
                  </a:extLst>
                </p:cNvPr>
                <p:cNvSpPr txBox="1"/>
                <p:nvPr/>
              </p:nvSpPr>
              <p:spPr>
                <a:xfrm>
                  <a:off x="7749235" y="4853432"/>
                  <a:ext cx="107275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>
                      <a:solidFill>
                        <a:srgbClr val="232F3E"/>
                      </a:solidFill>
                    </a:rPr>
                    <a:t>User</a:t>
                  </a:r>
                </a:p>
              </p:txBody>
            </p:sp>
          </p:grp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611DD07F-FF05-48E9-A51F-9B139E3699BF}"/>
                  </a:ext>
                </a:extLst>
              </p:cNvPr>
              <p:cNvGrpSpPr/>
              <p:nvPr/>
            </p:nvGrpSpPr>
            <p:grpSpPr>
              <a:xfrm>
                <a:off x="8355434" y="5213652"/>
                <a:ext cx="1072750" cy="879746"/>
                <a:chOff x="8937013" y="3420777"/>
                <a:chExt cx="1072750" cy="879746"/>
              </a:xfrm>
            </p:grpSpPr>
            <p:pic>
              <p:nvPicPr>
                <p:cNvPr id="37" name="Graphic 39">
                  <a:extLst>
                    <a:ext uri="{FF2B5EF4-FFF2-40B4-BE49-F238E27FC236}">
                      <a16:creationId xmlns:a16="http://schemas.microsoft.com/office/drawing/2014/main" id="{91498665-3A14-4E24-86D1-A0A4A1B862C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96DAC541-7B7A-43D3-8B79-37D633B846F1}">
                      <asvg:svgBlip xmlns:asvg="http://schemas.microsoft.com/office/drawing/2016/SVG/main" xmlns="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238438" y="3420777"/>
                  <a:ext cx="469900" cy="469900"/>
                </a:xfrm>
                <a:prstGeom prst="rect">
                  <a:avLst/>
                </a:prstGeom>
              </p:spPr>
            </p:pic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B96A17C8-8E3E-43D5-9150-34435E55F73A}"/>
                    </a:ext>
                  </a:extLst>
                </p:cNvPr>
                <p:cNvSpPr txBox="1"/>
                <p:nvPr/>
              </p:nvSpPr>
              <p:spPr>
                <a:xfrm>
                  <a:off x="8937013" y="3992746"/>
                  <a:ext cx="107275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>
                      <a:solidFill>
                        <a:srgbClr val="232F3E"/>
                      </a:solidFill>
                    </a:rPr>
                    <a:t>User</a:t>
                  </a:r>
                </a:p>
              </p:txBody>
            </p:sp>
          </p:grpSp>
          <p:grpSp>
            <p:nvGrpSpPr>
              <p:cNvPr id="30" name="그룹 29">
                <a:extLst>
                  <a:ext uri="{FF2B5EF4-FFF2-40B4-BE49-F238E27FC236}">
                    <a16:creationId xmlns:a16="http://schemas.microsoft.com/office/drawing/2014/main" id="{22ABF52C-7DFD-4265-A8F4-4026EEA2C3E1}"/>
                  </a:ext>
                </a:extLst>
              </p:cNvPr>
              <p:cNvGrpSpPr/>
              <p:nvPr/>
            </p:nvGrpSpPr>
            <p:grpSpPr>
              <a:xfrm>
                <a:off x="8355434" y="3304358"/>
                <a:ext cx="1072750" cy="879746"/>
                <a:chOff x="8937013" y="3420777"/>
                <a:chExt cx="1072750" cy="879746"/>
              </a:xfrm>
            </p:grpSpPr>
            <p:pic>
              <p:nvPicPr>
                <p:cNvPr id="35" name="Graphic 39">
                  <a:extLst>
                    <a:ext uri="{FF2B5EF4-FFF2-40B4-BE49-F238E27FC236}">
                      <a16:creationId xmlns:a16="http://schemas.microsoft.com/office/drawing/2014/main" id="{832B02C0-2FBB-4D98-808D-1B3CE80CD3E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96DAC541-7B7A-43D3-8B79-37D633B846F1}">
                      <asvg:svgBlip xmlns:asvg="http://schemas.microsoft.com/office/drawing/2016/SVG/main" xmlns="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238438" y="3420777"/>
                  <a:ext cx="469900" cy="469900"/>
                </a:xfrm>
                <a:prstGeom prst="rect">
                  <a:avLst/>
                </a:prstGeom>
              </p:spPr>
            </p:pic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21395789-995F-48EB-81BC-8DD4E7673A42}"/>
                    </a:ext>
                  </a:extLst>
                </p:cNvPr>
                <p:cNvSpPr txBox="1"/>
                <p:nvPr/>
              </p:nvSpPr>
              <p:spPr>
                <a:xfrm>
                  <a:off x="8937013" y="3992746"/>
                  <a:ext cx="107275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>
                      <a:solidFill>
                        <a:srgbClr val="232F3E"/>
                      </a:solidFill>
                    </a:rPr>
                    <a:t>User</a:t>
                  </a:r>
                </a:p>
              </p:txBody>
            </p:sp>
          </p:grpSp>
          <p:grpSp>
            <p:nvGrpSpPr>
              <p:cNvPr id="31" name="그룹 30">
                <a:extLst>
                  <a:ext uri="{FF2B5EF4-FFF2-40B4-BE49-F238E27FC236}">
                    <a16:creationId xmlns:a16="http://schemas.microsoft.com/office/drawing/2014/main" id="{952E2A44-3702-4919-A303-9621E76D6BBA}"/>
                  </a:ext>
                </a:extLst>
              </p:cNvPr>
              <p:cNvGrpSpPr/>
              <p:nvPr/>
            </p:nvGrpSpPr>
            <p:grpSpPr>
              <a:xfrm>
                <a:off x="8851794" y="4359265"/>
                <a:ext cx="80030" cy="526764"/>
                <a:chOff x="8851794" y="4359265"/>
                <a:chExt cx="80030" cy="526764"/>
              </a:xfrm>
            </p:grpSpPr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1AC6FE58-B794-4EC5-B5D4-E427D4A0D366}"/>
                    </a:ext>
                  </a:extLst>
                </p:cNvPr>
                <p:cNvSpPr/>
                <p:nvPr/>
              </p:nvSpPr>
              <p:spPr>
                <a:xfrm>
                  <a:off x="8851794" y="4359265"/>
                  <a:ext cx="80030" cy="8003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B282522E-55DE-45CE-BFEC-0340625EDC79}"/>
                    </a:ext>
                  </a:extLst>
                </p:cNvPr>
                <p:cNvSpPr/>
                <p:nvPr/>
              </p:nvSpPr>
              <p:spPr>
                <a:xfrm>
                  <a:off x="8851794" y="4582632"/>
                  <a:ext cx="80030" cy="8003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ED57C28D-C84F-4D23-9B85-7E4146317B92}"/>
                    </a:ext>
                  </a:extLst>
                </p:cNvPr>
                <p:cNvSpPr/>
                <p:nvPr/>
              </p:nvSpPr>
              <p:spPr>
                <a:xfrm>
                  <a:off x="8851794" y="4805999"/>
                  <a:ext cx="80030" cy="8003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577C0E8F-D3FC-492C-9FA0-7B96116DDBD1}"/>
                </a:ext>
              </a:extLst>
            </p:cNvPr>
            <p:cNvSpPr/>
            <p:nvPr/>
          </p:nvSpPr>
          <p:spPr>
            <a:xfrm>
              <a:off x="8420098" y="1733340"/>
              <a:ext cx="1328036" cy="4362660"/>
            </a:xfrm>
            <a:prstGeom prst="roundRect">
              <a:avLst/>
            </a:prstGeom>
            <a:noFill/>
            <a:ln w="127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6023A789-36F0-48BE-B20F-5DC6F716D1DA}"/>
              </a:ext>
            </a:extLst>
          </p:cNvPr>
          <p:cNvCxnSpPr>
            <a:cxnSpLocks/>
          </p:cNvCxnSpPr>
          <p:nvPr/>
        </p:nvCxnSpPr>
        <p:spPr>
          <a:xfrm flipV="1">
            <a:off x="3767253" y="3859568"/>
            <a:ext cx="1305803" cy="13079"/>
          </a:xfrm>
          <a:prstGeom prst="straightConnector1">
            <a:avLst/>
          </a:prstGeom>
          <a:ln w="28575">
            <a:prstDash val="sys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411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EC55A9-3162-4326-BE93-532A4783A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ko-KR" sz="3500" b="1" dirty="0"/>
              <a:t>RDS </a:t>
            </a:r>
            <a:r>
              <a:rPr lang="ko-KR" altLang="en-US" sz="3500" b="1" dirty="0"/>
              <a:t>보안그룹 생성하기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E53E31FA-19A9-4DB6-979C-DFAE23ABA5F7}"/>
              </a:ext>
            </a:extLst>
          </p:cNvPr>
          <p:cNvGrpSpPr/>
          <p:nvPr/>
        </p:nvGrpSpPr>
        <p:grpSpPr>
          <a:xfrm>
            <a:off x="609600" y="1499616"/>
            <a:ext cx="8016240" cy="4718304"/>
            <a:chOff x="504099" y="1911116"/>
            <a:chExt cx="7289440" cy="4342032"/>
          </a:xfrm>
        </p:grpSpPr>
        <p:pic>
          <p:nvPicPr>
            <p:cNvPr id="3" name="그림 2" descr="스크린샷, 컴퓨터, 노트북, 모니터이(가) 표시된 사진&#10;&#10;자동 생성된 설명">
              <a:extLst>
                <a:ext uri="{FF2B5EF4-FFF2-40B4-BE49-F238E27FC236}">
                  <a16:creationId xmlns:a16="http://schemas.microsoft.com/office/drawing/2014/main" id="{515D7CA1-91AC-4E1B-9F6C-18115CDC7FA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88" t="14665" r="7937" b="50120"/>
            <a:stretch/>
          </p:blipFill>
          <p:spPr>
            <a:xfrm>
              <a:off x="504099" y="1911116"/>
              <a:ext cx="6141384" cy="1361101"/>
            </a:xfrm>
            <a:prstGeom prst="rect">
              <a:avLst/>
            </a:prstGeom>
          </p:spPr>
        </p:pic>
        <p:pic>
          <p:nvPicPr>
            <p:cNvPr id="4" name="그림 3" descr="스크린샷, 컴퓨터, 노트북, 실내이(가) 표시된 사진&#10;&#10;자동 생성된 설명">
              <a:extLst>
                <a:ext uri="{FF2B5EF4-FFF2-40B4-BE49-F238E27FC236}">
                  <a16:creationId xmlns:a16="http://schemas.microsoft.com/office/drawing/2014/main" id="{CFC0F48A-0533-458A-810A-F1B1B039DA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88" t="46222" r="7937" b="24889"/>
            <a:stretch/>
          </p:blipFill>
          <p:spPr>
            <a:xfrm>
              <a:off x="504099" y="3272217"/>
              <a:ext cx="6141383" cy="1116615"/>
            </a:xfrm>
            <a:prstGeom prst="rect">
              <a:avLst/>
            </a:prstGeom>
          </p:spPr>
        </p:pic>
        <p:pic>
          <p:nvPicPr>
            <p:cNvPr id="5" name="그림 4" descr="스크린샷, 컴퓨터, 모니터, 노트북이(가) 표시된 사진&#10;&#10;자동 생성된 설명">
              <a:extLst>
                <a:ext uri="{FF2B5EF4-FFF2-40B4-BE49-F238E27FC236}">
                  <a16:creationId xmlns:a16="http://schemas.microsoft.com/office/drawing/2014/main" id="{6C66F512-BB08-4B35-ABB3-29EEA8FFBB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625" t="19778" r="4812" b="47667"/>
            <a:stretch/>
          </p:blipFill>
          <p:spPr>
            <a:xfrm>
              <a:off x="504099" y="4554020"/>
              <a:ext cx="7289440" cy="1699128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C9AABB10-8D1D-45EE-BBFC-4D34FC492775}"/>
                </a:ext>
              </a:extLst>
            </p:cNvPr>
            <p:cNvSpPr/>
            <p:nvPr/>
          </p:nvSpPr>
          <p:spPr>
            <a:xfrm>
              <a:off x="641985" y="3493770"/>
              <a:ext cx="4014682" cy="81576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DB667848-C856-4241-A130-9F59A7B1B974}"/>
                </a:ext>
              </a:extLst>
            </p:cNvPr>
            <p:cNvSpPr/>
            <p:nvPr/>
          </p:nvSpPr>
          <p:spPr>
            <a:xfrm>
              <a:off x="628650" y="2823210"/>
              <a:ext cx="849630" cy="30861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11AB5871-9FB2-4285-8440-8E0CFD5ADECB}"/>
                </a:ext>
              </a:extLst>
            </p:cNvPr>
            <p:cNvSpPr/>
            <p:nvPr/>
          </p:nvSpPr>
          <p:spPr>
            <a:xfrm>
              <a:off x="678180" y="6036944"/>
              <a:ext cx="5326380" cy="216203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067578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:a16="http://schemas.microsoft.com/office/drawing/2014/main" id="{9DEA9AE5-AB19-4E4C-B53E-E1136215B4B5}"/>
              </a:ext>
            </a:extLst>
          </p:cNvPr>
          <p:cNvGrpSpPr/>
          <p:nvPr/>
        </p:nvGrpSpPr>
        <p:grpSpPr>
          <a:xfrm>
            <a:off x="609600" y="1499616"/>
            <a:ext cx="5130803" cy="5021068"/>
            <a:chOff x="453469" y="1354273"/>
            <a:chExt cx="5130803" cy="5021068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37E2E827-D9FB-4513-AB15-4C2A7F6C4F9C}"/>
                </a:ext>
              </a:extLst>
            </p:cNvPr>
            <p:cNvGrpSpPr/>
            <p:nvPr/>
          </p:nvGrpSpPr>
          <p:grpSpPr>
            <a:xfrm>
              <a:off x="453469" y="1354273"/>
              <a:ext cx="5023800" cy="1561312"/>
              <a:chOff x="639217" y="1676400"/>
              <a:chExt cx="5023800" cy="1561312"/>
            </a:xfrm>
          </p:grpSpPr>
          <p:pic>
            <p:nvPicPr>
              <p:cNvPr id="6" name="그림 5" descr="스크린샷, 노트북, 컴퓨터, 모니터이(가) 표시된 사진&#10;&#10;자동 생성된 설명">
                <a:extLst>
                  <a:ext uri="{FF2B5EF4-FFF2-40B4-BE49-F238E27FC236}">
                    <a16:creationId xmlns:a16="http://schemas.microsoft.com/office/drawing/2014/main" id="{12AF5F31-4E2C-4FA5-A780-93843348376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51" t="48423" r="45540" b="24444"/>
              <a:stretch/>
            </p:blipFill>
            <p:spPr>
              <a:xfrm>
                <a:off x="639217" y="1676400"/>
                <a:ext cx="5023800" cy="1561312"/>
              </a:xfrm>
              <a:prstGeom prst="rect">
                <a:avLst/>
              </a:prstGeom>
            </p:spPr>
          </p:pic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DDC52970-0237-4D07-B615-028AAE1E0EEB}"/>
                  </a:ext>
                </a:extLst>
              </p:cNvPr>
              <p:cNvSpPr/>
              <p:nvPr/>
            </p:nvSpPr>
            <p:spPr>
              <a:xfrm>
                <a:off x="2295224" y="2232660"/>
                <a:ext cx="1699260" cy="1005052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4FD70176-D2A5-4423-BF7F-2B15E56F1FA9}"/>
                </a:ext>
              </a:extLst>
            </p:cNvPr>
            <p:cNvGrpSpPr/>
            <p:nvPr/>
          </p:nvGrpSpPr>
          <p:grpSpPr>
            <a:xfrm>
              <a:off x="547450" y="2975600"/>
              <a:ext cx="5036822" cy="3399741"/>
              <a:chOff x="616582" y="2750869"/>
              <a:chExt cx="5036822" cy="3399741"/>
            </a:xfrm>
          </p:grpSpPr>
          <p:pic>
            <p:nvPicPr>
              <p:cNvPr id="11" name="그림 10" descr="스크린샷, 컴퓨터, 노트북, 모니터이(가) 표시된 사진&#10;&#10;자동 생성된 설명">
                <a:extLst>
                  <a:ext uri="{FF2B5EF4-FFF2-40B4-BE49-F238E27FC236}">
                    <a16:creationId xmlns:a16="http://schemas.microsoft.com/office/drawing/2014/main" id="{53ADB3F6-A11D-4EFE-AA9D-63A30F3B77B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859" t="15000" r="45893" b="27104"/>
              <a:stretch/>
            </p:blipFill>
            <p:spPr>
              <a:xfrm>
                <a:off x="616582" y="2750869"/>
                <a:ext cx="5036822" cy="3399741"/>
              </a:xfrm>
              <a:prstGeom prst="rect">
                <a:avLst/>
              </a:prstGeom>
            </p:spPr>
          </p:pic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B4F21C95-6EB0-4E17-92E1-447B60BBB867}"/>
                  </a:ext>
                </a:extLst>
              </p:cNvPr>
              <p:cNvSpPr/>
              <p:nvPr/>
            </p:nvSpPr>
            <p:spPr>
              <a:xfrm>
                <a:off x="616583" y="3190240"/>
                <a:ext cx="1266828" cy="544830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64DCC9E8-1762-4299-9573-3FF2979F703B}"/>
                  </a:ext>
                </a:extLst>
              </p:cNvPr>
              <p:cNvSpPr/>
              <p:nvPr/>
            </p:nvSpPr>
            <p:spPr>
              <a:xfrm>
                <a:off x="616582" y="4455160"/>
                <a:ext cx="4143378" cy="1695450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5C836FA4-2ADB-42D5-999F-10DDA96FEA0C}"/>
              </a:ext>
            </a:extLst>
          </p:cNvPr>
          <p:cNvGrpSpPr/>
          <p:nvPr/>
        </p:nvGrpSpPr>
        <p:grpSpPr>
          <a:xfrm>
            <a:off x="6070551" y="1499616"/>
            <a:ext cx="5657566" cy="2400501"/>
            <a:chOff x="6096000" y="1501213"/>
            <a:chExt cx="5928360" cy="2479015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0A6629A6-C28A-4392-BF2B-0733C28B2E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689" t="14334" r="45686" b="81815"/>
            <a:stretch/>
          </p:blipFill>
          <p:spPr>
            <a:xfrm>
              <a:off x="6096000" y="1899969"/>
              <a:ext cx="5928360" cy="264111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6E265A78-CE70-4DA3-A54E-493E0A432D3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689" t="47962" r="45686" b="25556"/>
            <a:stretch/>
          </p:blipFill>
          <p:spPr>
            <a:xfrm>
              <a:off x="6096000" y="2164080"/>
              <a:ext cx="5928360" cy="1816148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9D126A81-103B-46B4-997D-94F2E5A2EE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5437" t="28888" r="45938" b="64595"/>
            <a:stretch/>
          </p:blipFill>
          <p:spPr>
            <a:xfrm>
              <a:off x="6096000" y="1501213"/>
              <a:ext cx="5928360" cy="446991"/>
            </a:xfrm>
            <a:prstGeom prst="rect">
              <a:avLst/>
            </a:prstGeom>
          </p:spPr>
        </p:pic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0A14C328-805A-4EEF-9BFA-05E8137DD637}"/>
                </a:ext>
              </a:extLst>
            </p:cNvPr>
            <p:cNvSpPr/>
            <p:nvPr/>
          </p:nvSpPr>
          <p:spPr>
            <a:xfrm>
              <a:off x="6934200" y="3611880"/>
              <a:ext cx="1325880" cy="31242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2" name="그림 21">
            <a:extLst>
              <a:ext uri="{FF2B5EF4-FFF2-40B4-BE49-F238E27FC236}">
                <a16:creationId xmlns:a16="http://schemas.microsoft.com/office/drawing/2014/main" id="{2BDAFCD2-5BEC-401E-916B-B15E43623B3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508" t="15278" r="16851" b="52778"/>
          <a:stretch/>
        </p:blipFill>
        <p:spPr>
          <a:xfrm>
            <a:off x="6096000" y="4105144"/>
            <a:ext cx="5785569" cy="1338980"/>
          </a:xfrm>
          <a:prstGeom prst="rect">
            <a:avLst/>
          </a:prstGeom>
        </p:spPr>
      </p:pic>
      <p:sp>
        <p:nvSpPr>
          <p:cNvPr id="24" name="제목 23">
            <a:extLst>
              <a:ext uri="{FF2B5EF4-FFF2-40B4-BE49-F238E27FC236}">
                <a16:creationId xmlns:a16="http://schemas.microsoft.com/office/drawing/2014/main" id="{D27A98EA-BCC2-47B8-84F9-EE4CF3979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ko-KR" sz="3500" b="1" dirty="0"/>
              <a:t>RDS DB </a:t>
            </a:r>
            <a:r>
              <a:rPr lang="ko-KR" altLang="en-US" sz="3500" b="1" dirty="0"/>
              <a:t>생성하기</a:t>
            </a:r>
          </a:p>
        </p:txBody>
      </p:sp>
    </p:spTree>
    <p:extLst>
      <p:ext uri="{BB962C8B-B14F-4D97-AF65-F5344CB8AC3E}">
        <p14:creationId xmlns:p14="http://schemas.microsoft.com/office/powerpoint/2010/main" val="40408585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그룹 21">
            <a:extLst>
              <a:ext uri="{FF2B5EF4-FFF2-40B4-BE49-F238E27FC236}">
                <a16:creationId xmlns:a16="http://schemas.microsoft.com/office/drawing/2014/main" id="{EBAE0290-EE03-4313-8361-95B57D25A229}"/>
              </a:ext>
            </a:extLst>
          </p:cNvPr>
          <p:cNvGrpSpPr/>
          <p:nvPr/>
        </p:nvGrpSpPr>
        <p:grpSpPr>
          <a:xfrm>
            <a:off x="608393" y="1821687"/>
            <a:ext cx="5427305" cy="3214624"/>
            <a:chOff x="1863090" y="1351280"/>
            <a:chExt cx="8465820" cy="4944728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66731AA6-2349-4DE0-86FC-ED3BCA2E10F1}"/>
                </a:ext>
              </a:extLst>
            </p:cNvPr>
            <p:cNvGrpSpPr/>
            <p:nvPr/>
          </p:nvGrpSpPr>
          <p:grpSpPr>
            <a:xfrm>
              <a:off x="1863090" y="1351280"/>
              <a:ext cx="8465820" cy="4907281"/>
              <a:chOff x="1214120" y="833120"/>
              <a:chExt cx="9580880" cy="5384801"/>
            </a:xfrm>
          </p:grpSpPr>
          <p:pic>
            <p:nvPicPr>
              <p:cNvPr id="11" name="그림 10" descr="스크린샷, 컴퓨터, 실내, 노트북이(가) 표시된 사진&#10;&#10;자동 생성된 설명">
                <a:extLst>
                  <a:ext uri="{FF2B5EF4-FFF2-40B4-BE49-F238E27FC236}">
                    <a16:creationId xmlns:a16="http://schemas.microsoft.com/office/drawing/2014/main" id="{9158B4FE-B464-4982-B5A6-14E04386093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333" t="15259" r="57000" b="41926"/>
              <a:stretch/>
            </p:blipFill>
            <p:spPr>
              <a:xfrm>
                <a:off x="1214120" y="3281681"/>
                <a:ext cx="2885440" cy="2936240"/>
              </a:xfrm>
              <a:prstGeom prst="rect">
                <a:avLst/>
              </a:prstGeom>
            </p:spPr>
          </p:pic>
          <p:pic>
            <p:nvPicPr>
              <p:cNvPr id="13" name="그림 12" descr="컴퓨터, 스크린샷, 모니터, 노트북이(가) 표시된 사진&#10;&#10;자동 생성된 설명">
                <a:extLst>
                  <a:ext uri="{FF2B5EF4-FFF2-40B4-BE49-F238E27FC236}">
                    <a16:creationId xmlns:a16="http://schemas.microsoft.com/office/drawing/2014/main" id="{36508970-E3B3-4B6F-A50C-EC789AB29C5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000" t="22370" r="25667" b="41926"/>
              <a:stretch/>
            </p:blipFill>
            <p:spPr>
              <a:xfrm>
                <a:off x="4099560" y="3769360"/>
                <a:ext cx="6502400" cy="2448561"/>
              </a:xfrm>
              <a:prstGeom prst="rect">
                <a:avLst/>
              </a:prstGeom>
            </p:spPr>
          </p:pic>
          <p:pic>
            <p:nvPicPr>
              <p:cNvPr id="15" name="그림 14" descr="스크린샷, 컴퓨터, 실내, 노트북이(가) 표시된 사진&#10;&#10;자동 생성된 설명">
                <a:extLst>
                  <a:ext uri="{FF2B5EF4-FFF2-40B4-BE49-F238E27FC236}">
                    <a16:creationId xmlns:a16="http://schemas.microsoft.com/office/drawing/2014/main" id="{BC6A878D-5DB7-4CB5-9295-B9EE0D63C4F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333" t="14222" r="2083" b="50000"/>
              <a:stretch/>
            </p:blipFill>
            <p:spPr>
              <a:xfrm>
                <a:off x="1214120" y="833120"/>
                <a:ext cx="9580880" cy="2453640"/>
              </a:xfrm>
              <a:prstGeom prst="rect">
                <a:avLst/>
              </a:prstGeom>
            </p:spPr>
          </p:pic>
          <p:pic>
            <p:nvPicPr>
              <p:cNvPr id="16" name="그림 15" descr="컴퓨터, 스크린샷, 모니터, 노트북이(가) 표시된 사진&#10;&#10;자동 생성된 설명">
                <a:extLst>
                  <a:ext uri="{FF2B5EF4-FFF2-40B4-BE49-F238E27FC236}">
                    <a16:creationId xmlns:a16="http://schemas.microsoft.com/office/drawing/2014/main" id="{4EC91408-50A9-4724-9734-C86F358B340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3000" t="15259" r="2084" b="77631"/>
              <a:stretch/>
            </p:blipFill>
            <p:spPr>
              <a:xfrm>
                <a:off x="4099560" y="3281681"/>
                <a:ext cx="6695440" cy="487677"/>
              </a:xfrm>
              <a:prstGeom prst="rect">
                <a:avLst/>
              </a:prstGeom>
            </p:spPr>
          </p:pic>
          <p:pic>
            <p:nvPicPr>
              <p:cNvPr id="17" name="그림 16" descr="컴퓨터, 스크린샷, 모니터, 노트북이(가) 표시된 사진&#10;&#10;자동 생성된 설명">
                <a:extLst>
                  <a:ext uri="{FF2B5EF4-FFF2-40B4-BE49-F238E27FC236}">
                    <a16:creationId xmlns:a16="http://schemas.microsoft.com/office/drawing/2014/main" id="{98D5ABB0-8385-4070-9CBD-3ACC6F3C086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6083" t="22370" r="2333" b="41926"/>
              <a:stretch/>
            </p:blipFill>
            <p:spPr>
              <a:xfrm>
                <a:off x="10601960" y="3769359"/>
                <a:ext cx="193040" cy="2448561"/>
              </a:xfrm>
              <a:prstGeom prst="rect">
                <a:avLst/>
              </a:prstGeom>
            </p:spPr>
          </p:pic>
        </p:grp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60FBC68-EB1E-4718-B72A-A992F31429AE}"/>
                </a:ext>
              </a:extLst>
            </p:cNvPr>
            <p:cNvSpPr/>
            <p:nvPr/>
          </p:nvSpPr>
          <p:spPr>
            <a:xfrm>
              <a:off x="2103120" y="4920632"/>
              <a:ext cx="2153920" cy="58608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F4F76910-3C61-4290-AE26-A91B1B8C9085}"/>
                </a:ext>
              </a:extLst>
            </p:cNvPr>
            <p:cNvSpPr/>
            <p:nvPr/>
          </p:nvSpPr>
          <p:spPr>
            <a:xfrm>
              <a:off x="4490720" y="4920632"/>
              <a:ext cx="914400" cy="41336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5BE8FB84-4650-4572-B9DB-8740678D124D}"/>
                </a:ext>
              </a:extLst>
            </p:cNvPr>
            <p:cNvSpPr/>
            <p:nvPr/>
          </p:nvSpPr>
          <p:spPr>
            <a:xfrm>
              <a:off x="4490720" y="5882640"/>
              <a:ext cx="731520" cy="41336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94BE7B3B-2E90-447D-ACE0-46E0034497B5}"/>
              </a:ext>
            </a:extLst>
          </p:cNvPr>
          <p:cNvGrpSpPr/>
          <p:nvPr/>
        </p:nvGrpSpPr>
        <p:grpSpPr>
          <a:xfrm>
            <a:off x="6365922" y="2100567"/>
            <a:ext cx="5217685" cy="2656865"/>
            <a:chOff x="508000" y="1605280"/>
            <a:chExt cx="7437120" cy="3627120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62F46666-C90C-45B3-9478-6312ED3B01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4167" t="23407" r="34833" b="23704"/>
            <a:stretch/>
          </p:blipFill>
          <p:spPr>
            <a:xfrm>
              <a:off x="508000" y="1605280"/>
              <a:ext cx="7437120" cy="3627120"/>
            </a:xfrm>
            <a:prstGeom prst="rect">
              <a:avLst/>
            </a:prstGeom>
          </p:spPr>
        </p:pic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6ED6D245-7C88-41CC-AEC5-50D0B8679CF6}"/>
                </a:ext>
              </a:extLst>
            </p:cNvPr>
            <p:cNvSpPr/>
            <p:nvPr/>
          </p:nvSpPr>
          <p:spPr>
            <a:xfrm>
              <a:off x="1696720" y="2753360"/>
              <a:ext cx="5984240" cy="28448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DE79C63E-18D3-405C-9B5E-F6FD259E37C0}"/>
                </a:ext>
              </a:extLst>
            </p:cNvPr>
            <p:cNvSpPr/>
            <p:nvPr/>
          </p:nvSpPr>
          <p:spPr>
            <a:xfrm>
              <a:off x="3495040" y="4724400"/>
              <a:ext cx="3078480" cy="37592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7" name="제목 26">
            <a:extLst>
              <a:ext uri="{FF2B5EF4-FFF2-40B4-BE49-F238E27FC236}">
                <a16:creationId xmlns:a16="http://schemas.microsoft.com/office/drawing/2014/main" id="{C8C16334-573D-44C5-9D9C-21D35B403E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ko-KR" sz="3500" b="1" dirty="0"/>
              <a:t>RDS</a:t>
            </a:r>
            <a:r>
              <a:rPr lang="ko-KR" altLang="en-US" sz="3500" b="1" dirty="0"/>
              <a:t>와 프로그램 연결하기</a:t>
            </a:r>
          </a:p>
        </p:txBody>
      </p:sp>
    </p:spTree>
    <p:extLst>
      <p:ext uri="{BB962C8B-B14F-4D97-AF65-F5344CB8AC3E}">
        <p14:creationId xmlns:p14="http://schemas.microsoft.com/office/powerpoint/2010/main" val="6068208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A6BA7808-BC63-4BAA-BCA3-D5F71B6ECC93}"/>
              </a:ext>
            </a:extLst>
          </p:cNvPr>
          <p:cNvGrpSpPr/>
          <p:nvPr/>
        </p:nvGrpSpPr>
        <p:grpSpPr>
          <a:xfrm>
            <a:off x="1490176" y="1912511"/>
            <a:ext cx="7929612" cy="3814050"/>
            <a:chOff x="1490176" y="1912511"/>
            <a:chExt cx="7929612" cy="3814050"/>
          </a:xfrm>
        </p:grpSpPr>
        <p:cxnSp>
          <p:nvCxnSpPr>
            <p:cNvPr id="9" name="직선 화살표 연결선 8">
              <a:extLst>
                <a:ext uri="{FF2B5EF4-FFF2-40B4-BE49-F238E27FC236}">
                  <a16:creationId xmlns:a16="http://schemas.microsoft.com/office/drawing/2014/main" id="{C9C8C91F-88C5-4F7A-9A35-8A005FA12E3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72350" y="3812998"/>
              <a:ext cx="714906" cy="6538"/>
            </a:xfrm>
            <a:prstGeom prst="straightConnector1">
              <a:avLst/>
            </a:prstGeom>
            <a:ln w="28575">
              <a:prstDash val="sysDash"/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E290876A-D874-41FB-BE3B-235897A49AC5}"/>
                </a:ext>
              </a:extLst>
            </p:cNvPr>
            <p:cNvGrpSpPr/>
            <p:nvPr/>
          </p:nvGrpSpPr>
          <p:grpSpPr>
            <a:xfrm>
              <a:off x="8456966" y="1912511"/>
              <a:ext cx="962822" cy="3814050"/>
              <a:chOff x="8420098" y="1733340"/>
              <a:chExt cx="1328036" cy="4362660"/>
            </a:xfrm>
          </p:grpSpPr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02842EF0-7A49-4A32-B00F-84F5A75E3618}"/>
                  </a:ext>
                </a:extLst>
              </p:cNvPr>
              <p:cNvGrpSpPr/>
              <p:nvPr/>
            </p:nvGrpSpPr>
            <p:grpSpPr>
              <a:xfrm>
                <a:off x="8565044" y="1965662"/>
                <a:ext cx="1072750" cy="3832597"/>
                <a:chOff x="8355434" y="2260801"/>
                <a:chExt cx="1072750" cy="3832597"/>
              </a:xfrm>
            </p:grpSpPr>
            <p:grpSp>
              <p:nvGrpSpPr>
                <p:cNvPr id="14" name="그룹 13">
                  <a:extLst>
                    <a:ext uri="{FF2B5EF4-FFF2-40B4-BE49-F238E27FC236}">
                      <a16:creationId xmlns:a16="http://schemas.microsoft.com/office/drawing/2014/main" id="{83F16D9C-3E78-4180-AAF0-C86A52BE2F9E}"/>
                    </a:ext>
                  </a:extLst>
                </p:cNvPr>
                <p:cNvGrpSpPr/>
                <p:nvPr/>
              </p:nvGrpSpPr>
              <p:grpSpPr>
                <a:xfrm>
                  <a:off x="8355434" y="2260801"/>
                  <a:ext cx="1072750" cy="879746"/>
                  <a:chOff x="7749235" y="4281463"/>
                  <a:chExt cx="1072750" cy="879746"/>
                </a:xfrm>
              </p:grpSpPr>
              <p:pic>
                <p:nvPicPr>
                  <p:cNvPr id="25" name="Graphic 39">
                    <a:extLst>
                      <a:ext uri="{FF2B5EF4-FFF2-40B4-BE49-F238E27FC236}">
                        <a16:creationId xmlns:a16="http://schemas.microsoft.com/office/drawing/2014/main" id="{509583FE-7AB9-408D-A2AE-14879BBEE18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96DAC541-7B7A-43D3-8B79-37D633B846F1}">
                        <asvg:svgBlip xmlns:asvg="http://schemas.microsoft.com/office/drawing/2016/SVG/main" xmlns="" r:embed="rId3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050660" y="4281463"/>
                    <a:ext cx="469900" cy="469900"/>
                  </a:xfrm>
                  <a:prstGeom prst="rect">
                    <a:avLst/>
                  </a:prstGeom>
                </p:spPr>
              </p:pic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E7A08744-3401-4483-816A-EE6704155CB7}"/>
                      </a:ext>
                    </a:extLst>
                  </p:cNvPr>
                  <p:cNvSpPr txBox="1"/>
                  <p:nvPr/>
                </p:nvSpPr>
                <p:spPr>
                  <a:xfrm>
                    <a:off x="7749235" y="4853432"/>
                    <a:ext cx="1072750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400" dirty="0">
                        <a:solidFill>
                          <a:srgbClr val="232F3E"/>
                        </a:solidFill>
                      </a:rPr>
                      <a:t>User</a:t>
                    </a:r>
                  </a:p>
                </p:txBody>
              </p:sp>
            </p:grpSp>
            <p:grpSp>
              <p:nvGrpSpPr>
                <p:cNvPr id="15" name="그룹 14">
                  <a:extLst>
                    <a:ext uri="{FF2B5EF4-FFF2-40B4-BE49-F238E27FC236}">
                      <a16:creationId xmlns:a16="http://schemas.microsoft.com/office/drawing/2014/main" id="{FDF607DF-4343-420F-9F61-AB924FE41C84}"/>
                    </a:ext>
                  </a:extLst>
                </p:cNvPr>
                <p:cNvGrpSpPr/>
                <p:nvPr/>
              </p:nvGrpSpPr>
              <p:grpSpPr>
                <a:xfrm>
                  <a:off x="8355434" y="5213652"/>
                  <a:ext cx="1072750" cy="879746"/>
                  <a:chOff x="8937013" y="3420777"/>
                  <a:chExt cx="1072750" cy="879746"/>
                </a:xfrm>
              </p:grpSpPr>
              <p:pic>
                <p:nvPicPr>
                  <p:cNvPr id="23" name="Graphic 39">
                    <a:extLst>
                      <a:ext uri="{FF2B5EF4-FFF2-40B4-BE49-F238E27FC236}">
                        <a16:creationId xmlns:a16="http://schemas.microsoft.com/office/drawing/2014/main" id="{23255507-FCB6-4ED2-ADD9-BB6C512DF44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96DAC541-7B7A-43D3-8B79-37D633B846F1}">
                        <asvg:svgBlip xmlns:asvg="http://schemas.microsoft.com/office/drawing/2016/SVG/main" xmlns="" r:embed="rId3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238438" y="3420777"/>
                    <a:ext cx="469900" cy="469900"/>
                  </a:xfrm>
                  <a:prstGeom prst="rect">
                    <a:avLst/>
                  </a:prstGeom>
                </p:spPr>
              </p:pic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D0CBC4B3-14D7-4BE9-8C38-6FD58B54C462}"/>
                      </a:ext>
                    </a:extLst>
                  </p:cNvPr>
                  <p:cNvSpPr txBox="1"/>
                  <p:nvPr/>
                </p:nvSpPr>
                <p:spPr>
                  <a:xfrm>
                    <a:off x="8937013" y="3992746"/>
                    <a:ext cx="1072750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400" dirty="0">
                        <a:solidFill>
                          <a:srgbClr val="232F3E"/>
                        </a:solidFill>
                      </a:rPr>
                      <a:t>User</a:t>
                    </a:r>
                  </a:p>
                </p:txBody>
              </p:sp>
            </p:grpSp>
            <p:grpSp>
              <p:nvGrpSpPr>
                <p:cNvPr id="16" name="그룹 15">
                  <a:extLst>
                    <a:ext uri="{FF2B5EF4-FFF2-40B4-BE49-F238E27FC236}">
                      <a16:creationId xmlns:a16="http://schemas.microsoft.com/office/drawing/2014/main" id="{4616DBEF-EF46-4316-AECB-6CBF2925C7D3}"/>
                    </a:ext>
                  </a:extLst>
                </p:cNvPr>
                <p:cNvGrpSpPr/>
                <p:nvPr/>
              </p:nvGrpSpPr>
              <p:grpSpPr>
                <a:xfrm>
                  <a:off x="8355434" y="3304358"/>
                  <a:ext cx="1072750" cy="879746"/>
                  <a:chOff x="8937013" y="3420777"/>
                  <a:chExt cx="1072750" cy="879746"/>
                </a:xfrm>
              </p:grpSpPr>
              <p:pic>
                <p:nvPicPr>
                  <p:cNvPr id="21" name="Graphic 39">
                    <a:extLst>
                      <a:ext uri="{FF2B5EF4-FFF2-40B4-BE49-F238E27FC236}">
                        <a16:creationId xmlns:a16="http://schemas.microsoft.com/office/drawing/2014/main" id="{7EDF9335-5E33-4305-925D-A8A6235B1D3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96DAC541-7B7A-43D3-8B79-37D633B846F1}">
                        <asvg:svgBlip xmlns:asvg="http://schemas.microsoft.com/office/drawing/2016/SVG/main" xmlns="" r:embed="rId3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238438" y="3420777"/>
                    <a:ext cx="469900" cy="469900"/>
                  </a:xfrm>
                  <a:prstGeom prst="rect">
                    <a:avLst/>
                  </a:prstGeom>
                </p:spPr>
              </p:pic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29D806BC-9ADF-4EDE-8516-BF6948EEB4CF}"/>
                      </a:ext>
                    </a:extLst>
                  </p:cNvPr>
                  <p:cNvSpPr txBox="1"/>
                  <p:nvPr/>
                </p:nvSpPr>
                <p:spPr>
                  <a:xfrm>
                    <a:off x="8937013" y="3992746"/>
                    <a:ext cx="1072750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400" dirty="0">
                        <a:solidFill>
                          <a:srgbClr val="232F3E"/>
                        </a:solidFill>
                      </a:rPr>
                      <a:t>User</a:t>
                    </a:r>
                  </a:p>
                </p:txBody>
              </p:sp>
            </p:grpSp>
            <p:grpSp>
              <p:nvGrpSpPr>
                <p:cNvPr id="17" name="그룹 16">
                  <a:extLst>
                    <a:ext uri="{FF2B5EF4-FFF2-40B4-BE49-F238E27FC236}">
                      <a16:creationId xmlns:a16="http://schemas.microsoft.com/office/drawing/2014/main" id="{9DC373EE-DBFC-4B48-A677-D989234A6112}"/>
                    </a:ext>
                  </a:extLst>
                </p:cNvPr>
                <p:cNvGrpSpPr/>
                <p:nvPr/>
              </p:nvGrpSpPr>
              <p:grpSpPr>
                <a:xfrm>
                  <a:off x="8851794" y="4359265"/>
                  <a:ext cx="80030" cy="526764"/>
                  <a:chOff x="8851794" y="4359265"/>
                  <a:chExt cx="80030" cy="526764"/>
                </a:xfrm>
              </p:grpSpPr>
              <p:sp>
                <p:nvSpPr>
                  <p:cNvPr id="18" name="타원 17">
                    <a:extLst>
                      <a:ext uri="{FF2B5EF4-FFF2-40B4-BE49-F238E27FC236}">
                        <a16:creationId xmlns:a16="http://schemas.microsoft.com/office/drawing/2014/main" id="{DC2DBF36-CF4C-40C0-954F-0D20B569D59A}"/>
                      </a:ext>
                    </a:extLst>
                  </p:cNvPr>
                  <p:cNvSpPr/>
                  <p:nvPr/>
                </p:nvSpPr>
                <p:spPr>
                  <a:xfrm>
                    <a:off x="8851794" y="4359265"/>
                    <a:ext cx="80030" cy="80030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9" name="타원 18">
                    <a:extLst>
                      <a:ext uri="{FF2B5EF4-FFF2-40B4-BE49-F238E27FC236}">
                        <a16:creationId xmlns:a16="http://schemas.microsoft.com/office/drawing/2014/main" id="{32A7D210-1D1C-40DB-9AED-B4A56C175C85}"/>
                      </a:ext>
                    </a:extLst>
                  </p:cNvPr>
                  <p:cNvSpPr/>
                  <p:nvPr/>
                </p:nvSpPr>
                <p:spPr>
                  <a:xfrm>
                    <a:off x="8851794" y="4582632"/>
                    <a:ext cx="80030" cy="80030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0" name="타원 19">
                    <a:extLst>
                      <a:ext uri="{FF2B5EF4-FFF2-40B4-BE49-F238E27FC236}">
                        <a16:creationId xmlns:a16="http://schemas.microsoft.com/office/drawing/2014/main" id="{8530C455-2B62-4A6C-8DFB-EC98727D45A3}"/>
                      </a:ext>
                    </a:extLst>
                  </p:cNvPr>
                  <p:cNvSpPr/>
                  <p:nvPr/>
                </p:nvSpPr>
                <p:spPr>
                  <a:xfrm>
                    <a:off x="8851794" y="4805999"/>
                    <a:ext cx="80030" cy="80030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sp>
            <p:nvSpPr>
              <p:cNvPr id="13" name="사각형: 둥근 모서리 12">
                <a:extLst>
                  <a:ext uri="{FF2B5EF4-FFF2-40B4-BE49-F238E27FC236}">
                    <a16:creationId xmlns:a16="http://schemas.microsoft.com/office/drawing/2014/main" id="{11CE05C7-84D4-448D-9058-385C8EEBE9F6}"/>
                  </a:ext>
                </a:extLst>
              </p:cNvPr>
              <p:cNvSpPr/>
              <p:nvPr/>
            </p:nvSpPr>
            <p:spPr>
              <a:xfrm>
                <a:off x="8420098" y="1733340"/>
                <a:ext cx="1328036" cy="4362660"/>
              </a:xfrm>
              <a:prstGeom prst="roundRect">
                <a:avLst/>
              </a:prstGeom>
              <a:noFill/>
              <a:ln w="1270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4" name="Picture 2" descr="CloudExchange-rds">
              <a:extLst>
                <a:ext uri="{FF2B5EF4-FFF2-40B4-BE49-F238E27FC236}">
                  <a16:creationId xmlns:a16="http://schemas.microsoft.com/office/drawing/2014/main" id="{6A3BFC98-99B3-425C-A126-1CD7CC80E97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90176" y="3183234"/>
              <a:ext cx="2018865" cy="12860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2" descr="AWS EC2 인스턴스 생성하기 | 야생강아지 WILDPUP">
              <a:extLst>
                <a:ext uri="{FF2B5EF4-FFF2-40B4-BE49-F238E27FC236}">
                  <a16:creationId xmlns:a16="http://schemas.microsoft.com/office/drawing/2014/main" id="{5BEB46AE-BF49-4AB5-8848-40EE9DF4935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65508" y="3270134"/>
              <a:ext cx="1202889" cy="12860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27C10853-09AE-404E-831C-0358BBD8601F}"/>
                </a:ext>
              </a:extLst>
            </p:cNvPr>
            <p:cNvGrpSpPr/>
            <p:nvPr/>
          </p:nvGrpSpPr>
          <p:grpSpPr>
            <a:xfrm>
              <a:off x="5613645" y="3415208"/>
              <a:ext cx="2301904" cy="1096575"/>
              <a:chOff x="9088246" y="1216675"/>
              <a:chExt cx="2301904" cy="1096575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39CA846-B177-4C54-A005-594D355E6B97}"/>
                  </a:ext>
                </a:extLst>
              </p:cNvPr>
              <p:cNvSpPr txBox="1"/>
              <p:nvPr/>
            </p:nvSpPr>
            <p:spPr>
              <a:xfrm>
                <a:off x="9088246" y="2005473"/>
                <a:ext cx="230190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 err="1"/>
                  <a:t>ElastiCache</a:t>
                </a:r>
                <a:endParaRPr lang="en-US" sz="1400" dirty="0"/>
              </a:p>
            </p:txBody>
          </p:sp>
          <p:pic>
            <p:nvPicPr>
              <p:cNvPr id="29" name="Graphic 33">
                <a:extLst>
                  <a:ext uri="{FF2B5EF4-FFF2-40B4-BE49-F238E27FC236}">
                    <a16:creationId xmlns:a16="http://schemas.microsoft.com/office/drawing/2014/main" id="{F0DEDDAC-EFF3-4FC7-9B42-C18483F2CE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xmlns="" r:embed="rId7"/>
                  </a:ext>
                </a:extLst>
              </a:blip>
              <a:stretch>
                <a:fillRect/>
              </a:stretch>
            </p:blipFill>
            <p:spPr>
              <a:xfrm>
                <a:off x="9883598" y="1216675"/>
                <a:ext cx="711200" cy="711200"/>
              </a:xfrm>
              <a:prstGeom prst="rect">
                <a:avLst/>
              </a:prstGeom>
            </p:spPr>
          </p:pic>
        </p:grpSp>
        <p:cxnSp>
          <p:nvCxnSpPr>
            <p:cNvPr id="34" name="직선 화살표 연결선 33">
              <a:extLst>
                <a:ext uri="{FF2B5EF4-FFF2-40B4-BE49-F238E27FC236}">
                  <a16:creationId xmlns:a16="http://schemas.microsoft.com/office/drawing/2014/main" id="{AECBDB97-3EE3-4F24-BEAF-63E2107321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20939" y="3819715"/>
              <a:ext cx="714906" cy="6538"/>
            </a:xfrm>
            <a:prstGeom prst="straightConnector1">
              <a:avLst/>
            </a:prstGeom>
            <a:ln w="28575">
              <a:prstDash val="sysDash"/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직선 화살표 연결선 34">
              <a:extLst>
                <a:ext uri="{FF2B5EF4-FFF2-40B4-BE49-F238E27FC236}">
                  <a16:creationId xmlns:a16="http://schemas.microsoft.com/office/drawing/2014/main" id="{230B2389-36C5-4B57-B04C-EFE76220EE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34863" y="3819715"/>
              <a:ext cx="714906" cy="6538"/>
            </a:xfrm>
            <a:prstGeom prst="straightConnector1">
              <a:avLst/>
            </a:prstGeom>
            <a:ln w="28575">
              <a:prstDash val="sysDash"/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7" name="제목 36">
            <a:extLst>
              <a:ext uri="{FF2B5EF4-FFF2-40B4-BE49-F238E27FC236}">
                <a16:creationId xmlns:a16="http://schemas.microsoft.com/office/drawing/2014/main" id="{08671260-43DD-4BC4-A63A-09DF36820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ko-KR" sz="3500" b="1" dirty="0" err="1"/>
              <a:t>ElastiCache</a:t>
            </a:r>
            <a:r>
              <a:rPr lang="ko-KR" altLang="en-US" sz="3500" b="1" dirty="0"/>
              <a:t>를 이용한 실시간 정보처리 </a:t>
            </a:r>
            <a:r>
              <a:rPr lang="en-US" altLang="ko-KR" sz="3500" b="1" dirty="0"/>
              <a:t>&lt;</a:t>
            </a:r>
            <a:r>
              <a:rPr lang="ko-KR" altLang="en-US" sz="3500" b="1" dirty="0"/>
              <a:t>구성도</a:t>
            </a:r>
            <a:r>
              <a:rPr lang="en-US" altLang="ko-KR" sz="3500" b="1" dirty="0"/>
              <a:t>&gt;</a:t>
            </a:r>
            <a:endParaRPr lang="ko-KR" altLang="en-US" sz="3500" b="1" dirty="0"/>
          </a:p>
        </p:txBody>
      </p:sp>
    </p:spTree>
    <p:extLst>
      <p:ext uri="{BB962C8B-B14F-4D97-AF65-F5344CB8AC3E}">
        <p14:creationId xmlns:p14="http://schemas.microsoft.com/office/powerpoint/2010/main" val="27348652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5B4FAF-EBBD-4A22-B83C-A0D6FB48A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ko-KR" sz="3500" b="1" dirty="0" err="1">
                <a:latin typeface="+mj-ea"/>
              </a:rPr>
              <a:t>ElastiCache</a:t>
            </a:r>
            <a:r>
              <a:rPr lang="ko-KR" altLang="en-US" sz="3500" b="1" dirty="0">
                <a:latin typeface="+mj-ea"/>
              </a:rPr>
              <a:t>란</a:t>
            </a:r>
            <a:r>
              <a:rPr lang="en-US" altLang="ko-KR" sz="3500" b="1" dirty="0">
                <a:latin typeface="+mj-ea"/>
              </a:rPr>
              <a:t>?</a:t>
            </a:r>
            <a:endParaRPr lang="ko-KR" altLang="en-US" sz="3500" b="1" dirty="0">
              <a:latin typeface="+mj-ea"/>
            </a:endParaRPr>
          </a:p>
        </p:txBody>
      </p:sp>
      <p:pic>
        <p:nvPicPr>
          <p:cNvPr id="8196" name="Picture 4" descr="&#10;    이미지: ElastiCache 캐싱&#10;   ">
            <a:extLst>
              <a:ext uri="{FF2B5EF4-FFF2-40B4-BE49-F238E27FC236}">
                <a16:creationId xmlns:a16="http://schemas.microsoft.com/office/drawing/2014/main" id="{15B93791-F166-4A90-B037-17E0E6EA2F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29" t="15639" r="5609" b="10490"/>
          <a:stretch/>
        </p:blipFill>
        <p:spPr bwMode="auto">
          <a:xfrm>
            <a:off x="1104899" y="1743075"/>
            <a:ext cx="9687937" cy="4057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8392959"/>
      </p:ext>
    </p:extLst>
  </p:cSld>
  <p:clrMapOvr>
    <a:masterClrMapping/>
  </p:clrMapOvr>
</p:sld>
</file>

<file path=ppt/theme/theme1.xml><?xml version="1.0" encoding="utf-8"?>
<a:theme xmlns:a="http://schemas.openxmlformats.org/drawingml/2006/main" name="New_Simple01">
  <a:themeElements>
    <a:clrScheme name="New_Simple01">
      <a:dk1>
        <a:sysClr val="windowText" lastClr="000000"/>
      </a:dk1>
      <a:lt1>
        <a:sysClr val="window" lastClr="FFFFFF"/>
      </a:lt1>
      <a:dk2>
        <a:srgbClr val="562B71"/>
      </a:dk2>
      <a:lt2>
        <a:srgbClr val="DFF0F7"/>
      </a:lt2>
      <a:accent1>
        <a:srgbClr val="6BA2DF"/>
      </a:accent1>
      <a:accent2>
        <a:srgbClr val="C0504D"/>
      </a:accent2>
      <a:accent3>
        <a:srgbClr val="9BBB59"/>
      </a:accent3>
      <a:accent4>
        <a:srgbClr val="8064A2"/>
      </a:accent4>
      <a:accent5>
        <a:srgbClr val="AA5E74"/>
      </a:accent5>
      <a:accent6>
        <a:srgbClr val="EF9031"/>
      </a:accent6>
      <a:hlink>
        <a:srgbClr val="FF0000"/>
      </a:hlink>
      <a:folHlink>
        <a:srgbClr val="92D050"/>
      </a:folHlink>
    </a:clrScheme>
    <a:fontScheme name="New_Simple01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맑은 고딕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맑은 고딕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New_Simple01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255000"/>
              </a:schemeClr>
            </a:gs>
            <a:gs pos="55000">
              <a:schemeClr val="phClr">
                <a:tint val="12000"/>
                <a:satMod val="255000"/>
              </a:schemeClr>
            </a:gs>
            <a:gs pos="100000">
              <a:schemeClr val="phClr"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gradFill rotWithShape="1">
          <a:gsLst>
            <a:gs pos="0">
              <a:schemeClr val="phClr">
                <a:tint val="43000"/>
                <a:shade val="100000"/>
                <a:satMod val="165000"/>
              </a:schemeClr>
            </a:gs>
            <a:gs pos="55000">
              <a:schemeClr val="phClr">
                <a:tint val="83000"/>
                <a:shade val="100000"/>
                <a:satMod val="155000"/>
              </a:schemeClr>
            </a:gs>
            <a:gs pos="100000">
              <a:schemeClr val="phClr">
                <a:shade val="85000"/>
                <a:satMod val="100000"/>
              </a:schemeClr>
            </a:gs>
          </a:gsLst>
          <a:path path="circle">
            <a:fillToRect l="-40000" t="-90000" r="140000" b="19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20040000"/>
            </a:lightRig>
          </a:scene3d>
          <a:sp3d contourW="12700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hueMod val="105000"/>
                <a:satMod val="250000"/>
              </a:schemeClr>
            </a:gs>
            <a:gs pos="100000">
              <a:schemeClr val="phClr">
                <a:tint val="95000"/>
                <a:shade val="100000"/>
                <a:satMod val="200000"/>
              </a:schemeClr>
            </a:gs>
          </a:gsLst>
          <a:lin ang="2700000" scaled="0"/>
        </a:gradFill>
        <a:gradFill rotWithShape="1">
          <a:gsLst>
            <a:gs pos="0">
              <a:schemeClr val="phClr">
                <a:tint val="94000"/>
                <a:satMod val="200000"/>
              </a:schemeClr>
            </a:gs>
            <a:gs pos="100000">
              <a:schemeClr val="phClr">
                <a:shade val="70000"/>
                <a:satMod val="200000"/>
              </a:schemeClr>
            </a:gs>
          </a:gsLst>
          <a:path path="circle">
            <a:fillToRect l="40000" r="40000" b="6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TM10237555[[fn=심플 테마]]</Template>
  <TotalTime>2297</TotalTime>
  <Words>172</Words>
  <Application>Microsoft Office PowerPoint</Application>
  <PresentationFormat>와이드스크린</PresentationFormat>
  <Paragraphs>81</Paragraphs>
  <Slides>29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4" baseType="lpstr">
      <vt:lpstr>맑은 고딕</vt:lpstr>
      <vt:lpstr>Arial</vt:lpstr>
      <vt:lpstr>Tw Cen MT</vt:lpstr>
      <vt:lpstr>Wingdings 3</vt:lpstr>
      <vt:lpstr>New_Simple01</vt:lpstr>
      <vt:lpstr>AWS를 이용한 실시간 예매사이트 구축</vt:lpstr>
      <vt:lpstr>PowerPoint 프레젠테이션</vt:lpstr>
      <vt:lpstr>전체 프로그램 구성도</vt:lpstr>
      <vt:lpstr>DB설계하기 &lt;구성도&gt;</vt:lpstr>
      <vt:lpstr>RDS 보안그룹 생성하기</vt:lpstr>
      <vt:lpstr>RDS DB 생성하기</vt:lpstr>
      <vt:lpstr>RDS와 프로그램 연결하기</vt:lpstr>
      <vt:lpstr>ElastiCache를 이용한 실시간 정보처리 &lt;구성도&gt;</vt:lpstr>
      <vt:lpstr>ElastiCache란?</vt:lpstr>
      <vt:lpstr>ElastiCache의 보안그룹 생성하기</vt:lpstr>
      <vt:lpstr>ElastiCache Redis생성하기</vt:lpstr>
      <vt:lpstr>프로그램과 ElastiCashe연결</vt:lpstr>
      <vt:lpstr>Elastic Load Balancer</vt:lpstr>
      <vt:lpstr>Elastic Load Balancing란?</vt:lpstr>
      <vt:lpstr>Elastic Load Balancer 생성하기</vt:lpstr>
      <vt:lpstr>PowerPoint 프레젠테이션</vt:lpstr>
      <vt:lpstr>CloudFront로 웹 배포하기</vt:lpstr>
      <vt:lpstr>Cloud Front생성하기</vt:lpstr>
      <vt:lpstr>S3에 프로그램 업로드 및 EC2생성</vt:lpstr>
      <vt:lpstr>S3버킷 생성 및 파일 업로드</vt:lpstr>
      <vt:lpstr>IAM생성하기</vt:lpstr>
      <vt:lpstr>EC2인스턴스 생성</vt:lpstr>
      <vt:lpstr>EC2에 접속 S3파일 내려받기 및 설치</vt:lpstr>
      <vt:lpstr>AMI생성하기</vt:lpstr>
      <vt:lpstr>EC2 Auto Scaling그룹 생성</vt:lpstr>
      <vt:lpstr>AutoScaling시작구성 생성</vt:lpstr>
      <vt:lpstr>AutoScaling Group생성</vt:lpstr>
      <vt:lpstr>웹페이지 접속하기</vt:lpstr>
      <vt:lpstr>감사합니다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서나미</dc:creator>
  <cp:lastModifiedBy>cwro</cp:lastModifiedBy>
  <cp:revision>34</cp:revision>
  <dcterms:created xsi:type="dcterms:W3CDTF">2020-06-02T08:21:17Z</dcterms:created>
  <dcterms:modified xsi:type="dcterms:W3CDTF">2021-11-14T14:04:06Z</dcterms:modified>
</cp:coreProperties>
</file>